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76" r:id="rId7"/>
    <p:sldId id="288" r:id="rId8"/>
    <p:sldId id="289" r:id="rId9"/>
    <p:sldId id="292" r:id="rId10"/>
    <p:sldId id="290" r:id="rId11"/>
    <p:sldId id="291" r:id="rId12"/>
    <p:sldId id="293" r:id="rId13"/>
    <p:sldId id="287" r:id="rId14"/>
    <p:sldId id="278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76"/>
            <p14:sldId id="288"/>
            <p14:sldId id="289"/>
            <p14:sldId id="292"/>
            <p14:sldId id="290"/>
            <p14:sldId id="291"/>
            <p14:sldId id="293"/>
            <p14:sldId id="287"/>
            <p14:sldId id="27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1" autoAdjust="0"/>
    <p:restoredTop sz="94660"/>
  </p:normalViewPr>
  <p:slideViewPr>
    <p:cSldViewPr snapToGrid="0">
      <p:cViewPr varScale="1">
        <p:scale>
          <a:sx n="97" d="100"/>
          <a:sy n="97" d="100"/>
        </p:scale>
        <p:origin x="8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466681" y="1791740"/>
            <a:ext cx="4194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Tema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16AE72-3AB3-45E7-B02A-534554E7BC40}"/>
              </a:ext>
            </a:extLst>
          </p:cNvPr>
          <p:cNvSpPr txBox="1"/>
          <p:nvPr/>
        </p:nvSpPr>
        <p:spPr>
          <a:xfrm>
            <a:off x="3315956" y="3233281"/>
            <a:ext cx="64301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¿Por qué es importante cuidar el equipo?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Todos somos responsables juntos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Ayudamos a que todo dure más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CDB08D1-4769-415D-939B-D5741B8C8913}"/>
              </a:ext>
            </a:extLst>
          </p:cNvPr>
          <p:cNvSpPr txBox="1"/>
          <p:nvPr/>
        </p:nvSpPr>
        <p:spPr>
          <a:xfrm>
            <a:off x="3466681" y="2485459"/>
            <a:ext cx="49940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Cuida el equipo, cuidas a tus amigos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E78FA3-3235-4740-973D-2AD2134EF7D2}"/>
              </a:ext>
            </a:extLst>
          </p:cNvPr>
          <p:cNvSpPr txBox="1"/>
          <p:nvPr/>
        </p:nvSpPr>
        <p:spPr>
          <a:xfrm>
            <a:off x="269830" y="342512"/>
            <a:ext cx="120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  <a:r>
              <a:rPr lang="es-ES" sz="2000" dirty="0">
                <a:latin typeface="Century Gothic" panose="020B0502020202020204" pitchFamily="34" charset="0"/>
              </a:rPr>
              <a:t>Aplicar prácticas de cuidado y mantenimiento básico del equipo de cómputo </a:t>
            </a:r>
          </a:p>
          <a:p>
            <a:r>
              <a:rPr lang="es-ES" sz="2000" dirty="0">
                <a:latin typeface="Century Gothic" panose="020B0502020202020204" pitchFamily="34" charset="0"/>
              </a:rPr>
              <a:t>para prolongar su vida útil y garantizar su funcionamiento adecuado en actividades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269830" y="3722600"/>
            <a:ext cx="29322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Cuidados básicos.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8C05EB-F5F2-464A-8692-00A0B175584B}"/>
              </a:ext>
            </a:extLst>
          </p:cNvPr>
          <p:cNvSpPr txBox="1"/>
          <p:nvPr/>
        </p:nvSpPr>
        <p:spPr>
          <a:xfrm>
            <a:off x="269830" y="1811962"/>
            <a:ext cx="11568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</a:p>
          <a:p>
            <a:r>
              <a:rPr lang="es-ES" sz="2000" dirty="0">
                <a:latin typeface="Century Gothic" panose="020B0502020202020204" pitchFamily="34" charset="0"/>
              </a:rPr>
              <a:t>Identifica y aplica medidas básicas de cuidado y mantenimiento del equipo de cómputo, como limpieza, manejo adecuado y protección contra daños, asegurando su correcto funcionamiento durante las actividades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759DA8E-B326-C51A-17C6-C886F73A3B25}"/>
              </a:ext>
            </a:extLst>
          </p:cNvPr>
          <p:cNvSpPr txBox="1"/>
          <p:nvPr/>
        </p:nvSpPr>
        <p:spPr>
          <a:xfrm>
            <a:off x="3625792" y="2526270"/>
            <a:ext cx="4155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¿Tienes mascota en casa?</a:t>
            </a:r>
            <a:br>
              <a:rPr lang="es-ES" sz="2400" dirty="0"/>
            </a:br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Cómo se llama ?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56CD399-9608-422B-A329-1863221AACC6}"/>
              </a:ext>
            </a:extLst>
          </p:cNvPr>
          <p:cNvSpPr txBox="1"/>
          <p:nvPr/>
        </p:nvSpPr>
        <p:spPr>
          <a:xfrm>
            <a:off x="838200" y="748599"/>
            <a:ext cx="101769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El mouse quiere tener una mascota, pero antes debe comentarlo con sus padres, además de que a ella le gustaría que sus papas le ayudaran a decidir que mascota elegir, al final se decidió por un pez, pero antes debía investigar que cuidados debe tener para que su pez siempre este contento y feliz</a:t>
            </a:r>
            <a:r>
              <a:rPr lang="es-ES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  <a:endParaRPr lang="es-MX" sz="3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35A420E-BEA7-54CA-C932-6C012169EAB9}"/>
              </a:ext>
            </a:extLst>
          </p:cNvPr>
          <p:cNvSpPr txBox="1"/>
          <p:nvPr/>
        </p:nvSpPr>
        <p:spPr>
          <a:xfrm>
            <a:off x="3818467" y="29141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¿Sabes que cuidados debes tener  con 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un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pez?</a:t>
            </a:r>
            <a:endParaRPr lang="es-MX" sz="2000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815B0D0-B705-8727-D791-45C5D595B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2868" y="2956839"/>
            <a:ext cx="16859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9614D27-4644-4FBE-BC6E-F8EDD46EB0EA}"/>
              </a:ext>
            </a:extLst>
          </p:cNvPr>
          <p:cNvSpPr txBox="1"/>
          <p:nvPr/>
        </p:nvSpPr>
        <p:spPr>
          <a:xfrm>
            <a:off x="2441750" y="1434627"/>
            <a:ext cx="707152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Cosas que usamos: juegos, materiales, mochilas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Equipo del salón, patio y deportes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Todo lo que compartimos con otros niños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622DF50-D559-4A5A-A92B-BCBD5C49332D}"/>
              </a:ext>
            </a:extLst>
          </p:cNvPr>
          <p:cNvSpPr txBox="1"/>
          <p:nvPr/>
        </p:nvSpPr>
        <p:spPr>
          <a:xfrm>
            <a:off x="2605035" y="35292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el equipo?</a:t>
            </a:r>
          </a:p>
        </p:txBody>
      </p:sp>
      <p:pic>
        <p:nvPicPr>
          <p:cNvPr id="8" name="Picture 2" descr="Esc. Sec. Ofic. No. 0116 “Lic. Benito Juárez” Turno Matutino C.C.T.  15EES0111 W">
            <a:extLst>
              <a:ext uri="{FF2B5EF4-FFF2-40B4-BE49-F238E27FC236}">
                <a16:creationId xmlns:a16="http://schemas.microsoft.com/office/drawing/2014/main" id="{A2E9DC68-0BCB-4C91-B2D3-C0D2D3558E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25" y="3157958"/>
            <a:ext cx="3751175" cy="321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1F50A0E-909E-45F1-BDA0-2F1EB5FE9000}"/>
              </a:ext>
            </a:extLst>
          </p:cNvPr>
          <p:cNvSpPr txBox="1"/>
          <p:nvPr/>
        </p:nvSpPr>
        <p:spPr>
          <a:xfrm>
            <a:off x="3048838" y="1314047"/>
            <a:ext cx="609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 equipo nos ayuda a aprender y jugar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se rompe, todos perdemos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Cuidar el equipo es cuidar a los amigos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C8BB8CA-B1F2-4FE1-BB6A-8127464DF9CF}"/>
              </a:ext>
            </a:extLst>
          </p:cNvPr>
          <p:cNvSpPr txBox="1"/>
          <p:nvPr/>
        </p:nvSpPr>
        <p:spPr>
          <a:xfrm>
            <a:off x="2806003" y="433307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¿Por qué debemos cuidar el equipo?</a:t>
            </a:r>
          </a:p>
        </p:txBody>
      </p:sp>
      <p:pic>
        <p:nvPicPr>
          <p:cNvPr id="2050" name="Picture 2" descr="Computer Virus, computer , virus , oldweb , sick , getwellsoon , glitter -  GIF animado gratis - PicMix">
            <a:extLst>
              <a:ext uri="{FF2B5EF4-FFF2-40B4-BE49-F238E27FC236}">
                <a16:creationId xmlns:a16="http://schemas.microsoft.com/office/drawing/2014/main" id="{CDE738D1-CA98-4BEE-9F82-A5052B8DEB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73" y="2744694"/>
            <a:ext cx="2995519" cy="36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78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A72D0A-733F-4D7E-9ADC-F37F7DA7386C}"/>
              </a:ext>
            </a:extLst>
          </p:cNvPr>
          <p:cNvSpPr txBox="1"/>
          <p:nvPr/>
        </p:nvSpPr>
        <p:spPr>
          <a:xfrm>
            <a:off x="2785906" y="1204808"/>
            <a:ext cx="609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Usar las cosas con cuidado, sin tirarlas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Guardar el equipo en su lugar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 pisar ni rayar los juegos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A4C842-7084-4F55-A331-F3A6FE2876E6}"/>
              </a:ext>
            </a:extLst>
          </p:cNvPr>
          <p:cNvSpPr txBox="1"/>
          <p:nvPr/>
        </p:nvSpPr>
        <p:spPr>
          <a:xfrm>
            <a:off x="2876341" y="42817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Formas fáciles de cuidar el equipo</a:t>
            </a:r>
          </a:p>
        </p:txBody>
      </p:sp>
      <p:pic>
        <p:nvPicPr>
          <p:cNvPr id="3074" name="Picture 2" descr="EL MALTRATO ENTRE IGUALES EN EDUCACIÓN PRIMARIA Y ESO">
            <a:extLst>
              <a:ext uri="{FF2B5EF4-FFF2-40B4-BE49-F238E27FC236}">
                <a16:creationId xmlns:a16="http://schemas.microsoft.com/office/drawing/2014/main" id="{6CB1A1F9-1803-4EBF-B7A5-ED3B9A533D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21" y="3150995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63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A72D0A-733F-4D7E-9ADC-F37F7DA7386C}"/>
              </a:ext>
            </a:extLst>
          </p:cNvPr>
          <p:cNvSpPr txBox="1"/>
          <p:nvPr/>
        </p:nvSpPr>
        <p:spPr>
          <a:xfrm>
            <a:off x="1085221" y="1204808"/>
            <a:ext cx="99177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Realiza un concurso con tus compañeros, elijan a 5 y pídeles que hagan una cara de maltratar el equipo a ver quien hace la más fea.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A4C842-7084-4F55-A331-F3A6FE2876E6}"/>
              </a:ext>
            </a:extLst>
          </p:cNvPr>
          <p:cNvSpPr txBox="1"/>
          <p:nvPr/>
        </p:nvSpPr>
        <p:spPr>
          <a:xfrm>
            <a:off x="2876341" y="42817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Formas fáciles de cuidar el equipo</a:t>
            </a:r>
          </a:p>
        </p:txBody>
      </p:sp>
      <p:pic>
        <p:nvPicPr>
          <p:cNvPr id="3074" name="Picture 2" descr="EL MALTRATO ENTRE IGUALES EN EDUCACIÓN PRIMARIA Y ESO">
            <a:extLst>
              <a:ext uri="{FF2B5EF4-FFF2-40B4-BE49-F238E27FC236}">
                <a16:creationId xmlns:a16="http://schemas.microsoft.com/office/drawing/2014/main" id="{6CB1A1F9-1803-4EBF-B7A5-ED3B9A533D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82" y="2457659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944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4CE957C-F52F-4E20-AF22-5518900C763E}"/>
              </a:ext>
            </a:extLst>
          </p:cNvPr>
          <p:cNvSpPr txBox="1"/>
          <p:nvPr/>
        </p:nvSpPr>
        <p:spPr>
          <a:xfrm>
            <a:off x="2926582" y="1494917"/>
            <a:ext cx="609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Recoger después de jugar o trabajar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Limpiar si algo se ensucia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Ayudar a compañeros a ordenar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957A92-3708-4F72-9365-5B59F50C743C}"/>
              </a:ext>
            </a:extLst>
          </p:cNvPr>
          <p:cNvSpPr txBox="1"/>
          <p:nvPr/>
        </p:nvSpPr>
        <p:spPr>
          <a:xfrm>
            <a:off x="2715568" y="433308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Limpiar y ordenar después de usar</a:t>
            </a:r>
          </a:p>
        </p:txBody>
      </p:sp>
      <p:pic>
        <p:nvPicPr>
          <p:cNvPr id="4098" name="Picture 2" descr="Limpia limpieza GIF - Encontrar en GIFER">
            <a:extLst>
              <a:ext uri="{FF2B5EF4-FFF2-40B4-BE49-F238E27FC236}">
                <a16:creationId xmlns:a16="http://schemas.microsoft.com/office/drawing/2014/main" id="{B2EB0933-D9F0-4387-8B96-EDD518955B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493" y="3574806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02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461397-06AC-4882-93DA-09CBCB982052}"/>
              </a:ext>
            </a:extLst>
          </p:cNvPr>
          <p:cNvSpPr txBox="1"/>
          <p:nvPr/>
        </p:nvSpPr>
        <p:spPr>
          <a:xfrm>
            <a:off x="2936630" y="1243708"/>
            <a:ext cx="609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Avisar a la maestra o adulto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Nunca esconder lo que se rompió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Entre todos lo podemos arreglar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5C3B61-48FA-4C70-A132-28E021FE4DF8}"/>
              </a:ext>
            </a:extLst>
          </p:cNvPr>
          <p:cNvSpPr txBox="1"/>
          <p:nvPr/>
        </p:nvSpPr>
        <p:spPr>
          <a:xfrm>
            <a:off x="2655277" y="362969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hacer si el equipo se rompe?</a:t>
            </a:r>
          </a:p>
        </p:txBody>
      </p:sp>
      <p:pic>
        <p:nvPicPr>
          <p:cNvPr id="5122" name="Picture 2" descr="Cómo aplicar glitters (brillos) con Gimp - Maestra Online">
            <a:extLst>
              <a:ext uri="{FF2B5EF4-FFF2-40B4-BE49-F238E27FC236}">
                <a16:creationId xmlns:a16="http://schemas.microsoft.com/office/drawing/2014/main" id="{1A54A337-36FB-45D1-A9D0-CDFF6D15818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168" y="3034602"/>
            <a:ext cx="3081104" cy="296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20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C8B4BC2-FB20-4A15-91B9-CF1E53AB8776}"/>
              </a:ext>
            </a:extLst>
          </p:cNvPr>
          <p:cNvSpPr txBox="1"/>
          <p:nvPr/>
        </p:nvSpPr>
        <p:spPr>
          <a:xfrm>
            <a:off x="2120202" y="1314048"/>
            <a:ext cx="76560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Colaborar para que el salón esté bonito y ordenado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Ayudarnos a recordar cómo cuidar las cosas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Aplaudir a los amigos que cuidan el equipo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5BA405B-0751-4B95-B66D-F416071854C8}"/>
              </a:ext>
            </a:extLst>
          </p:cNvPr>
          <p:cNvSpPr txBox="1"/>
          <p:nvPr/>
        </p:nvSpPr>
        <p:spPr>
          <a:xfrm>
            <a:off x="3048838" y="423259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El trabajo en equipo es importante</a:t>
            </a:r>
          </a:p>
        </p:txBody>
      </p:sp>
      <p:pic>
        <p:nvPicPr>
          <p:cNvPr id="6146" name="Picture 2" descr="Aplauso - GIF animado gratis - PicMix">
            <a:extLst>
              <a:ext uri="{FF2B5EF4-FFF2-40B4-BE49-F238E27FC236}">
                <a16:creationId xmlns:a16="http://schemas.microsoft.com/office/drawing/2014/main" id="{BBC52D35-1A1B-48FF-A8B8-258A7C2E8E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921" y="3016355"/>
            <a:ext cx="3156439" cy="315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37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50F68F6-7F49-4D77-9D54-1F99D4E36C75}"/>
              </a:ext>
            </a:extLst>
          </p:cNvPr>
          <p:cNvSpPr txBox="1"/>
          <p:nvPr/>
        </p:nvSpPr>
        <p:spPr>
          <a:xfrm>
            <a:off x="900768" y="866167"/>
            <a:ext cx="10390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Sabías que para evitar que una computadora se dañe o se descomponga debemos tener algunos cuidados, a continuación te mencionare algunos de los más importantes.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625503-FF4A-9D93-1C32-F952FD3DD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439" y="1876425"/>
            <a:ext cx="46863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BD3A71-C3F3-418A-8AD7-F8D1921A2746}"/>
              </a:ext>
            </a:extLst>
          </p:cNvPr>
          <p:cNvSpPr txBox="1"/>
          <p:nvPr/>
        </p:nvSpPr>
        <p:spPr>
          <a:xfrm>
            <a:off x="3324096" y="130206"/>
            <a:ext cx="4995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Cuidados del equipo</a:t>
            </a:r>
            <a:endParaRPr lang="es-MX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486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AAD89F3-4394-1A39-FB5E-20DFAE5AD7A9}"/>
              </a:ext>
            </a:extLst>
          </p:cNvPr>
          <p:cNvSpPr txBox="1"/>
          <p:nvPr/>
        </p:nvSpPr>
        <p:spPr>
          <a:xfrm>
            <a:off x="2181669" y="628233"/>
            <a:ext cx="8592065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1.- Evita exponer la computadora a los rayos del sol.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2.- Evita colocar la PC en lugares húmedos.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3.- Mantén alejada la PC de bocinas grandes o imanes.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4.- Limpia frecuentemente con un trapo seco el mueble y la PC.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5.- Evita comer y beber cuando se use la PC.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6.- Usa estabilizadores ( NO BREAK ) para regular la energía eléctrica.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7.- Cuando se termine de usar la PC espera a que se </a:t>
            </a:r>
            <a:r>
              <a:rPr lang="es-ES" sz="2000" dirty="0" err="1">
                <a:latin typeface="Century Gothic" panose="020B0502020202020204" pitchFamily="34" charset="0"/>
              </a:rPr>
              <a:t>enfrie</a:t>
            </a:r>
            <a:r>
              <a:rPr lang="es-ES" sz="2000" dirty="0">
                <a:latin typeface="Century Gothic" panose="020B0502020202020204" pitchFamily="34" charset="0"/>
              </a:rPr>
              <a:t> el MONITOR y el CPU antes de colocar las fundas.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8.- Evita apagar la computadora intempestivamente.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7194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2273417" y="2357307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Century Gothic" panose="020B0502020202020204" pitchFamily="34" charset="0"/>
              </a:rPr>
              <a:t>Actividad 4</a:t>
            </a:r>
          </a:p>
          <a:p>
            <a:pPr algn="ctr"/>
            <a:r>
              <a:rPr lang="es-MX" sz="4400" dirty="0">
                <a:latin typeface="Century Gothic" panose="020B0502020202020204" pitchFamily="34" charset="0"/>
              </a:rPr>
              <a:t>Habilidad  2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836330" y="1899159"/>
            <a:ext cx="98990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¿Que sucedería si no cuidamos nuestro equipo de computo?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¿Menciona los cuidados que debemos tener con la computadora?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546</Words>
  <Application>Microsoft Office PowerPoint</Application>
  <PresentationFormat>Panorámica</PresentationFormat>
  <Paragraphs>76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84</cp:revision>
  <dcterms:created xsi:type="dcterms:W3CDTF">2020-04-27T12:02:24Z</dcterms:created>
  <dcterms:modified xsi:type="dcterms:W3CDTF">2025-08-08T07:30:09Z</dcterms:modified>
</cp:coreProperties>
</file>