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86" r:id="rId6"/>
    <p:sldId id="276" r:id="rId7"/>
    <p:sldId id="291" r:id="rId8"/>
    <p:sldId id="290" r:id="rId9"/>
    <p:sldId id="278" r:id="rId10"/>
    <p:sldId id="287" r:id="rId11"/>
    <p:sldId id="288" r:id="rId12"/>
    <p:sldId id="261" r:id="rId13"/>
    <p:sldId id="269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>
            <p14:sldId id="286"/>
          </p14:sldIdLst>
        </p14:section>
        <p14:section name="Expandir" id="{1F311B36-2096-416C-AC21-E451877F9B48}">
          <p14:sldIdLst>
            <p14:sldId id="276"/>
            <p14:sldId id="291"/>
            <p14:sldId id="290"/>
            <p14:sldId id="278"/>
            <p14:sldId id="287"/>
            <p14:sldId id="28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3215473" y="1630966"/>
            <a:ext cx="48077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El monitor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EFFA5CC-8C9B-4945-A960-B9F810BCD591}"/>
              </a:ext>
            </a:extLst>
          </p:cNvPr>
          <p:cNvSpPr txBox="1"/>
          <p:nvPr/>
        </p:nvSpPr>
        <p:spPr>
          <a:xfrm>
            <a:off x="2723104" y="2921168"/>
            <a:ext cx="68906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entury Gothic" panose="020B0502020202020204" pitchFamily="34" charset="0"/>
              </a:rPr>
              <a:t>¡Bienvenidos al Mundo de los Monitores!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Introducción básica a los monitores y su función.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E78FA3-3235-4740-973D-2AD2134EF7D2}"/>
              </a:ext>
            </a:extLst>
          </p:cNvPr>
          <p:cNvSpPr txBox="1"/>
          <p:nvPr/>
        </p:nvSpPr>
        <p:spPr>
          <a:xfrm>
            <a:off x="555234" y="403690"/>
            <a:ext cx="10914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  <a:r>
              <a:rPr lang="es-ES" sz="2000" dirty="0"/>
              <a:t>Describe las partes y funciones básicas del monitor, para utilizarlo adecuadamente en </a:t>
            </a:r>
          </a:p>
          <a:p>
            <a:r>
              <a:rPr lang="es-ES" sz="2000" dirty="0"/>
              <a:t>actividades escolares de cómputo.</a:t>
            </a:r>
            <a:r>
              <a:rPr lang="es-MX" sz="20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466744" y="4035163"/>
            <a:ext cx="19367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Agenda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El monitor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Los pixeles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E89FB8-537F-4CD4-A188-2E004FA8271D}"/>
              </a:ext>
            </a:extLst>
          </p:cNvPr>
          <p:cNvSpPr txBox="1"/>
          <p:nvPr/>
        </p:nvSpPr>
        <p:spPr>
          <a:xfrm>
            <a:off x="555233" y="1770796"/>
            <a:ext cx="11282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El alumno identifica y describe las partes del monitor y su función principal, aplicando el conocimiento para ajustar y manipular el dispositivo de forma correcta durante el trabajo escolar.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E89F2569-F6E8-CB18-60B9-5218BECA387A}"/>
              </a:ext>
            </a:extLst>
          </p:cNvPr>
          <p:cNvSpPr txBox="1"/>
          <p:nvPr/>
        </p:nvSpPr>
        <p:spPr>
          <a:xfrm>
            <a:off x="3978875" y="428367"/>
            <a:ext cx="3855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Reconoces las siguientes imágenes</a:t>
            </a:r>
            <a:endParaRPr lang="es-MX" sz="20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F88121F-F708-CEB8-0F4D-16F616E38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263" y="2003317"/>
            <a:ext cx="2920493" cy="201761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B094DC4-2330-882C-5F49-F6B9FD73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598" y="1384413"/>
            <a:ext cx="3255420" cy="32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759DA8E-B326-C51A-17C6-C886F73A3B25}"/>
              </a:ext>
            </a:extLst>
          </p:cNvPr>
          <p:cNvSpPr txBox="1"/>
          <p:nvPr/>
        </p:nvSpPr>
        <p:spPr>
          <a:xfrm>
            <a:off x="3175688" y="1809578"/>
            <a:ext cx="699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000" dirty="0"/>
            </a:b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Tienes un monitor en casa?</a:t>
            </a:r>
            <a:br>
              <a:rPr lang="es-ES" sz="2000" dirty="0"/>
            </a:br>
            <a:br>
              <a:rPr lang="es-ES" sz="2000" dirty="0"/>
            </a:b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Tienes una pantalla en casa?</a:t>
            </a:r>
            <a:br>
              <a:rPr lang="es-ES" sz="2000" dirty="0"/>
            </a:br>
            <a:br>
              <a:rPr lang="es-ES" sz="2000" dirty="0"/>
            </a:b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¿ Para qué </a:t>
            </a:r>
            <a:r>
              <a:rPr lang="es-ES" sz="2000" dirty="0">
                <a:solidFill>
                  <a:srgbClr val="000000"/>
                </a:solidFill>
                <a:latin typeface="helvetica" panose="020B0604020202020204" pitchFamily="34" charset="0"/>
              </a:rPr>
              <a:t>las utilizas</a:t>
            </a:r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97355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ABAE52C-881A-46CB-8E4F-6FCD46AC0F9F}"/>
              </a:ext>
            </a:extLst>
          </p:cNvPr>
          <p:cNvSpPr txBox="1"/>
          <p:nvPr/>
        </p:nvSpPr>
        <p:spPr>
          <a:xfrm>
            <a:off x="1617784" y="982451"/>
            <a:ext cx="79859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Definición simple: el monitor muestra información de la computadora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Cómo los monitores ayudan a ver texto, imágenes y videos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B03381-38DB-47BA-AF17-877A51FC06DC}"/>
              </a:ext>
            </a:extLst>
          </p:cNvPr>
          <p:cNvSpPr txBox="1"/>
          <p:nvPr/>
        </p:nvSpPr>
        <p:spPr>
          <a:xfrm>
            <a:off x="2563585" y="302679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 Monitor?</a:t>
            </a:r>
          </a:p>
        </p:txBody>
      </p:sp>
      <p:pic>
        <p:nvPicPr>
          <p:cNvPr id="9" name="Picture 2" descr="Moderno monitor de PC de escritorio: ilustración de stock 144565043 |  Shutterstock">
            <a:extLst>
              <a:ext uri="{FF2B5EF4-FFF2-40B4-BE49-F238E27FC236}">
                <a16:creationId xmlns:a16="http://schemas.microsoft.com/office/drawing/2014/main" id="{62CC6565-7650-4941-8480-00E05B352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94" y="2663910"/>
            <a:ext cx="317182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9C2866B-D155-4C7D-A58A-77EA7B355087}"/>
              </a:ext>
            </a:extLst>
          </p:cNvPr>
          <p:cNvSpPr txBox="1"/>
          <p:nvPr/>
        </p:nvSpPr>
        <p:spPr>
          <a:xfrm>
            <a:off x="2625132" y="997996"/>
            <a:ext cx="60943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Pantalla: muestra imágenes y texto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Base: sostiene el monitor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Botón de encendido: para encender y apagar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Botones de ajuste: para cambiar brillo y color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C94A9-DE78-49A1-AB0A-C64221BC740B}"/>
              </a:ext>
            </a:extLst>
          </p:cNvPr>
          <p:cNvSpPr txBox="1"/>
          <p:nvPr/>
        </p:nvSpPr>
        <p:spPr>
          <a:xfrm>
            <a:off x="2725616" y="352096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Partes del Monitor</a:t>
            </a:r>
          </a:p>
        </p:txBody>
      </p:sp>
      <p:pic>
        <p:nvPicPr>
          <p:cNvPr id="1026" name="Picture 2" descr="Partes del monitor - rompecabezas en línea">
            <a:extLst>
              <a:ext uri="{FF2B5EF4-FFF2-40B4-BE49-F238E27FC236}">
                <a16:creationId xmlns:a16="http://schemas.microsoft.com/office/drawing/2014/main" id="{62876C9B-44F4-4B81-B402-DDEAE700B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72" y="3613235"/>
            <a:ext cx="4409963" cy="259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378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649F1ED-B33F-4C23-A36B-8EE58E349BC3}"/>
              </a:ext>
            </a:extLst>
          </p:cNvPr>
          <p:cNvSpPr txBox="1"/>
          <p:nvPr/>
        </p:nvSpPr>
        <p:spPr>
          <a:xfrm>
            <a:off x="2956728" y="1402305"/>
            <a:ext cx="60943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Monitores de computadora</a:t>
            </a:r>
          </a:p>
          <a:p>
            <a:pPr>
              <a:buFont typeface="Arial" panose="020B0604020202020204" pitchFamily="34" charset="0"/>
              <a:buChar char="•"/>
            </a:pPr>
            <a:endParaRPr lang="es-MX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Century Gothic" panose="020B0502020202020204" pitchFamily="34" charset="0"/>
              </a:rPr>
              <a:t>Pantallas de televisores y dispositivos móviles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F323A0-E751-42ED-9FD5-1E1E463F4D89}"/>
              </a:ext>
            </a:extLst>
          </p:cNvPr>
          <p:cNvSpPr txBox="1"/>
          <p:nvPr/>
        </p:nvSpPr>
        <p:spPr>
          <a:xfrm>
            <a:off x="2725616" y="433307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>
                <a:latin typeface="Century Gothic" panose="020B0502020202020204" pitchFamily="34" charset="0"/>
              </a:rPr>
              <a:t>Tipos de Monitores</a:t>
            </a:r>
          </a:p>
        </p:txBody>
      </p:sp>
      <p:pic>
        <p:nvPicPr>
          <p:cNvPr id="2050" name="Picture 2" descr="Samsung presenta en CES sus nuevas líneas de monitores Odyssey, ViewFinity  y Smart en CES 2023 – Samsung Newsroom Latinoamérica">
            <a:extLst>
              <a:ext uri="{FF2B5EF4-FFF2-40B4-BE49-F238E27FC236}">
                <a16:creationId xmlns:a16="http://schemas.microsoft.com/office/drawing/2014/main" id="{0AF20C4C-B65B-466A-BDE4-55DB55C9B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267" y="2742421"/>
            <a:ext cx="4055006" cy="309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444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AAD89F3-4394-1A39-FB5E-20DFAE5AD7A9}"/>
              </a:ext>
            </a:extLst>
          </p:cNvPr>
          <p:cNvSpPr txBox="1"/>
          <p:nvPr/>
        </p:nvSpPr>
        <p:spPr>
          <a:xfrm>
            <a:off x="1803317" y="303456"/>
            <a:ext cx="8585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¿Como se mide la calidad de imagen en un monitor?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CEDFC4-E956-7E7E-10C2-CDBA990DC703}"/>
              </a:ext>
            </a:extLst>
          </p:cNvPr>
          <p:cNvSpPr txBox="1"/>
          <p:nvPr/>
        </p:nvSpPr>
        <p:spPr>
          <a:xfrm>
            <a:off x="211015" y="979186"/>
            <a:ext cx="119809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Resolución: Es la claridad y calidad con la que se ve una imagen, la resolución depende del número de líneas horizontales y verticales, cuando estas líneas se juntan forman unos pequeños cuadritos llamados </a:t>
            </a:r>
            <a:r>
              <a:rPr lang="es-ES" b="0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pixeles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entre más líneas horizontales y verticales tenga el monitor más pixeles se formarán, y la imagen se verá mejor en la pantalla.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8D31895-1035-5D0B-C6CE-7CCC815C6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89"/>
          <a:stretch/>
        </p:blipFill>
        <p:spPr bwMode="auto">
          <a:xfrm>
            <a:off x="3321222" y="2393581"/>
            <a:ext cx="4554150" cy="416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19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19EB5-D461-5C9B-508F-98816A9C9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C949997-F6C3-C654-A808-C866BF8EA68E}"/>
              </a:ext>
            </a:extLst>
          </p:cNvPr>
          <p:cNvSpPr txBox="1"/>
          <p:nvPr/>
        </p:nvSpPr>
        <p:spPr>
          <a:xfrm>
            <a:off x="2817340" y="303456"/>
            <a:ext cx="6993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¿Como se mide la calidad de imagen en un monitor?</a:t>
            </a:r>
            <a:endParaRPr lang="es-ES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C25148-5553-EF76-053D-8036873ACA77}"/>
              </a:ext>
            </a:extLst>
          </p:cNvPr>
          <p:cNvSpPr txBox="1"/>
          <p:nvPr/>
        </p:nvSpPr>
        <p:spPr>
          <a:xfrm>
            <a:off x="1013254" y="991795"/>
            <a:ext cx="10165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número que aparece en la parte superior de cada monitor corresponde al número de pixeles.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71E7DAF-7E26-F7A1-2BFB-918CA5B56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58" t="30755" r="-6361" b="37399"/>
          <a:stretch/>
        </p:blipFill>
        <p:spPr bwMode="auto">
          <a:xfrm>
            <a:off x="3205893" y="1607002"/>
            <a:ext cx="5106086" cy="425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40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785D8-6EBB-9927-85F0-2A76D53D7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1D249DD-85ED-6EEE-2750-5A363B3656AA}"/>
              </a:ext>
            </a:extLst>
          </p:cNvPr>
          <p:cNvSpPr txBox="1"/>
          <p:nvPr/>
        </p:nvSpPr>
        <p:spPr>
          <a:xfrm>
            <a:off x="4190034" y="113665"/>
            <a:ext cx="295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¿Qué es un pixel?</a:t>
            </a:r>
            <a:endParaRPr lang="es-ES" sz="2000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0D1160-A8EE-347B-C9AA-B7E80553A1D3}"/>
              </a:ext>
            </a:extLst>
          </p:cNvPr>
          <p:cNvSpPr txBox="1"/>
          <p:nvPr/>
        </p:nvSpPr>
        <p:spPr>
          <a:xfrm>
            <a:off x="1112108" y="1633086"/>
            <a:ext cx="10165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 número que aparece en la parte superior de cada monitor corresponde al número de pixeles.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630AECB-49CB-A6B9-2B9E-6357AC39C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9" t="64088" r="-6059" b="-447"/>
          <a:stretch/>
        </p:blipFill>
        <p:spPr bwMode="auto">
          <a:xfrm>
            <a:off x="4379885" y="2723577"/>
            <a:ext cx="3432229" cy="32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4CFC9C5-8E33-D159-2684-224F1ED8221F}"/>
              </a:ext>
            </a:extLst>
          </p:cNvPr>
          <p:cNvSpPr txBox="1"/>
          <p:nvPr/>
        </p:nvSpPr>
        <p:spPr>
          <a:xfrm>
            <a:off x="1112108" y="709756"/>
            <a:ext cx="101654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Pixel, abreviatura de Picture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Element,es</a:t>
            </a:r>
            <a:r>
              <a:rPr lang="es-ES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un punto de una imagen gráfica, cuando juntamos varios pixeles parece que se encuentran conectados entre si y forman una imagen en la pantalla de un monitor.</a:t>
            </a:r>
            <a:r>
              <a:rPr lang="es-ES" b="0" i="0" dirty="0">
                <a:solidFill>
                  <a:srgbClr val="393939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65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7, 8 y 9</a:t>
            </a:r>
          </a:p>
          <a:p>
            <a:pPr algn="ctr"/>
            <a:r>
              <a:rPr lang="es-MX" sz="4400"/>
              <a:t>Habilidad 4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836330" y="1899159"/>
            <a:ext cx="98990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¿Qué es un pixel?</a:t>
            </a:r>
            <a:br>
              <a:rPr lang="es-ES" sz="2400" dirty="0">
                <a:latin typeface="Century Gothic" panose="020B0502020202020204" pitchFamily="34" charset="0"/>
              </a:rPr>
            </a:br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¿Entre más pixel tenga la imagen como se verá?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379</Words>
  <Application>Microsoft Office PowerPoint</Application>
  <PresentationFormat>Panorámica</PresentationFormat>
  <Paragraphs>40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85</cp:revision>
  <dcterms:created xsi:type="dcterms:W3CDTF">2020-04-27T12:02:24Z</dcterms:created>
  <dcterms:modified xsi:type="dcterms:W3CDTF">2025-08-08T07:48:04Z</dcterms:modified>
</cp:coreProperties>
</file>