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7" r:id="rId4"/>
    <p:sldId id="272" r:id="rId5"/>
    <p:sldId id="276" r:id="rId6"/>
    <p:sldId id="285" r:id="rId7"/>
    <p:sldId id="284" r:id="rId8"/>
    <p:sldId id="283" r:id="rId9"/>
    <p:sldId id="282" r:id="rId10"/>
    <p:sldId id="281" r:id="rId11"/>
    <p:sldId id="280" r:id="rId12"/>
    <p:sldId id="287" r:id="rId13"/>
    <p:sldId id="279" r:id="rId14"/>
    <p:sldId id="278" r:id="rId15"/>
    <p:sldId id="261" r:id="rId16"/>
    <p:sldId id="269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a o lección" id="{655B438D-ABD5-40D8-AC67-2790A15A4CEC}">
          <p14:sldIdLst>
            <p14:sldId id="275"/>
          </p14:sldIdLst>
        </p14:section>
        <p14:section name="Fin en mente y agenda" id="{10866D54-4FCC-4C4E-9759-439E0712A184}">
          <p14:sldIdLst>
            <p14:sldId id="277"/>
          </p14:sldIdLst>
        </p14:section>
        <p14:section name="Captura 1" id="{FDD92706-541F-45CC-9ED9-C2962E8C74A8}">
          <p14:sldIdLst>
            <p14:sldId id="272"/>
          </p14:sldIdLst>
        </p14:section>
        <p14:section name="Captura 2" id="{CFDF35B1-1161-4EDA-ADE8-7F003C77270D}">
          <p14:sldIdLst/>
        </p14:section>
        <p14:section name="Expandir" id="{1F311B36-2096-416C-AC21-E451877F9B48}">
          <p14:sldIdLst>
            <p14:sldId id="276"/>
            <p14:sldId id="285"/>
            <p14:sldId id="284"/>
            <p14:sldId id="283"/>
            <p14:sldId id="282"/>
            <p14:sldId id="281"/>
            <p14:sldId id="280"/>
            <p14:sldId id="287"/>
            <p14:sldId id="279"/>
            <p14:sldId id="278"/>
          </p14:sldIdLst>
        </p14:section>
        <p14:section name="Aplicar" id="{4DA894D9-22A9-4CC8-B23E-76C50A60B935}">
          <p14:sldIdLst>
            <p14:sldId id="261"/>
          </p14:sldIdLst>
        </p14:section>
        <p14:section name="Enseñar / compartir" id="{F1649AFE-15FA-47C7-9460-5374F6437C9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1BC93-CA86-43C8-B448-AE1824923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5302C9-3908-45EE-A6FB-E016E0B4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F2B54-5157-46C5-9F6D-37AAE357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9B1173-782A-4768-ADE6-7E9D427B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6E427-605F-46FD-99DB-FECA0DCB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49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AB21C-97F9-4261-A25E-1EEE5D3D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7BC0C-04DC-449A-A277-0856BE0E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196DFD-3FA9-4F74-A616-8CB0079C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639681-4B4E-454A-BC09-FE96B7279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B2739-E9A9-42BD-BDAD-0B46C89B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8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49A42-A99C-4E97-BABD-934B681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1852FA-FC61-483C-B5C1-8F2862A0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145F0F-7C07-440C-9DA7-5CE3D18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5014-AA8F-4F6C-84A5-27D54FAB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7DD52-4CC1-45EF-B1D9-E7B961E3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60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ABFB4-4BBE-4DAA-8D85-A4589188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DD6215-0FFC-44C5-A48B-5862FC6F4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754A8B-5383-4196-8CB4-148828E2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63330D-5FC8-4B60-8B40-92B5CC08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8AB997-EEC0-4B72-932D-C0F292B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D410F6-1FC3-48B3-9BE5-84953282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720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F8EF3-221E-4381-9020-31FA12D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06D4AB-637D-4CC1-8AC0-64F5FCF73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235625-010E-401F-8208-57DD03FFA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7D02AF-9D55-4F7C-8FAE-68E6E27F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4648B7-F8AD-4E72-8255-0F1044E22B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6BB1307-6674-4832-B9EF-C81E5DB1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124EB3-4A9F-424F-8293-AD8D6A8C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DBA1A9-593B-4E2D-98FA-18BCDE390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754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9D18E-94DE-46D3-A853-9C5967E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16836F-D54E-41E2-B98E-04DC0B17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F3EBD5-B6F5-4C12-8983-D6A2BD4E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35C320-8B87-43F5-B47B-A8C76283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78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D9315C-C9E0-49DB-9518-CC6D666F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7D7C7C-EB98-42D6-A57E-B1BCB328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71332B-2B37-4AD5-AD0B-73702605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10E80-EA2B-4041-BF2D-749D0FE6BC26}"/>
              </a:ext>
            </a:extLst>
          </p:cNvPr>
          <p:cNvSpPr/>
          <p:nvPr userDrawn="1"/>
        </p:nvSpPr>
        <p:spPr>
          <a:xfrm>
            <a:off x="0" y="6477850"/>
            <a:ext cx="10662557" cy="610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77FE3B7-A25E-3C49-37CE-827538F20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159" y="6257557"/>
            <a:ext cx="1223282" cy="5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3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2BD2E-6F4E-4391-BA5B-65268615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F54C0-FD07-4DF7-9610-9AF47DE8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EC189-3B58-4750-8EE7-01736FC14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AAEA6-044B-4C42-97D9-6F79F99D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53A7B3-6E6F-4605-BCA0-0DCB9B74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F0D486-3CAF-4A33-AC93-8319F77B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384F5-687F-4E4C-AEA5-5D15BA70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E4798A-37E2-46A3-B9A7-7416CEF89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9BD87F-350E-48C6-8BE6-EC69293B5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BA37F-5275-4F2F-A4F1-BCCAF43E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092528-F5D4-4F6E-9A1A-7F5EE06F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48A0C0-9590-41D7-AB04-1EA5BC5B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916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8342D-5CBC-43DF-8E10-3D69ADAC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C34CAC-74F4-4DE5-B1D1-F3C43D5CF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A96F7-CFFD-4FB2-B55C-DA57576B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E95382-B913-446A-9D3C-F0974B66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4B04E-315E-4463-89DF-4F250682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951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2DE8CA-C82C-46BB-B03A-3BA4E927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E90E41-396A-4E3D-AC08-E99CD3C33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AE753E-147F-48F1-B033-CC244679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5F8311-69DE-48B4-BD58-18B4E230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83B9D6-9C8E-47E9-B007-E95A4636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84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B6E76-F0FA-8DE2-80A9-87A466BF9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09CCE3-9F45-F6CE-0229-9E720E7A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B1F40E-2539-DD91-222E-30A77773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C0666-8A90-63DD-0A0C-2FAFD743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A1B4C1-A45B-DC18-4D19-7FD968FF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465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66911-F98A-736B-9D42-6F2BF2AA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94A77-1048-B3A9-D4F4-5BDB6E684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3D2D0-8A28-91F7-2EAF-81C0B5EF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4944-4576-365B-FC0E-ACD97D1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E8444E-2E47-0465-E6E9-1B41402F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274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7A9-A822-E8EC-692C-CA1B6297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688613-B3C3-8A54-C413-F3B094C8A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C51214-945F-2D23-01D8-4B049796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6D1BD-57D4-FDD3-B8C0-EB7F82F4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2A6FD-6700-D32C-95C1-0271A59A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03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7F6AE-7BC3-0D0F-59A1-19B74C77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DBCA7-4229-E19C-2C26-1270C6B13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A83D95-B45A-DA10-862F-5ED132F19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938DC-5E26-352F-0643-72466E57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F87CC-3546-0F10-74CD-D8B86D25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33BD8-6C3B-5DA7-6F43-AFEDDA810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719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E3D14-C75D-4ABA-9505-88A1660A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0DC5C9-1273-FCF5-A0CE-EC766FF4E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D303B7-A35F-35E5-00D7-CBA22D66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09C64A-E22C-0AF2-9E5C-AFE1FB9D13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087761-7D3F-3171-D0D4-DCFDB6206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2567B0-2303-F7CF-8C53-141D19CE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2404D0-40DB-33E8-6BAC-37E1D029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C430A4-3050-EB51-6C5E-38E5FCCE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646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F04D-4D61-B2EB-D960-39678BCD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A24A98-F41E-38FC-3C1B-D15E5D6C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3296FC-012D-CF39-0938-203B0A43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A8C78C-88EE-D1AA-2EB1-60DCEDA4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89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1AABA1-0D0A-0213-9A66-6AE75AA6E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B88FA7-DEF2-172F-2B88-8EF5F72B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B8F84-0573-9A30-36DA-95382573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24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0074F4-8F66-ED8B-2D7B-E17782AD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D9A635-D799-1B5E-B1DA-89DAD5A5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DD76F3-2D4B-AB7F-3D09-5F4BF0B8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AD61CA-FFD4-8C67-11F2-5AA41434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17D4C0-DE3C-7AA6-F2DA-48A6A86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C02790-062F-93CE-31AC-ECC7CDDC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96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21088-E345-2660-709F-36146D3A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759464-B7C1-4C77-2BEC-1DF5C770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DF8378-E8FE-0DBB-F927-4A9BCB8CC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34A706-22CB-CEE6-E1AD-4C51EBAF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21C00A-BE6E-77B7-60E6-BCC494B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E6233-FF7E-7C41-6155-9DB2C96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7840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72FAB-FA67-2831-9A66-01859E6B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3C423B-7377-618D-DA44-17FA50E6E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D7BD5C-BA9A-8C9B-0AB4-EAD78B1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142D18-BBA9-6D04-CBD2-2A324E63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6F5437-6BD2-EA0B-E8AF-FBE3FB5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358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3E687E-5CC5-18BC-FA02-9822CF488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CAFE6-14F6-3798-D20D-D1B587157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1CA33A-C3E7-8A5C-FBC7-12940AC7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7E8BF-D307-1796-0AB9-5B007D1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7EA9C-0279-A08D-14F1-3A950D56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949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64F7-6F2D-9463-FC28-43FDEE5C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BA02B4-00BB-E0E3-09A3-8ADD63290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57AF88-7732-C888-5970-6C59B685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886EF23-AA44-CEA0-3A64-5AFFAF7D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219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98AF22-EB78-41AC-B765-3150A5888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82ECFD-CB95-4AAB-85D5-EE9A18DB6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D57F0-3388-4846-8ACD-C89B4F544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0170-087D-4D44-B6CF-B0251E616B94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F3C0E-805E-4115-9829-DF5B56348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611E80-B831-4DAB-B46B-0BC7B7C2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FADD-33ED-4EAA-87F1-7E7929349E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41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1C5EAC-C18F-E3C2-4EB9-C098D0E9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B5C6B2-B378-53F6-B8F0-174900862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43F18B-8735-ECDC-E6B5-370C461130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DCEA-BDB0-4B2A-AB3F-0269CC83DBE2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51A8E-C70C-8EC3-2BBB-09F7CF12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C8A5C-2432-319D-292E-43815682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ED3F-7A46-4CE1-A37E-7ED3A2459A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170C590-F33A-4E69-A050-1A25CA3EE61C}"/>
              </a:ext>
            </a:extLst>
          </p:cNvPr>
          <p:cNvSpPr txBox="1"/>
          <p:nvPr/>
        </p:nvSpPr>
        <p:spPr>
          <a:xfrm>
            <a:off x="2632669" y="1550580"/>
            <a:ext cx="63250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latin typeface="Century Gothic" panose="020B0502020202020204" pitchFamily="34" charset="0"/>
              </a:rPr>
              <a:t>Tema </a:t>
            </a:r>
          </a:p>
          <a:p>
            <a:pPr algn="ctr"/>
            <a:r>
              <a:rPr lang="es-MX" sz="2800" dirty="0">
                <a:latin typeface="Century Gothic" panose="020B0502020202020204" pitchFamily="34" charset="0"/>
              </a:rPr>
              <a:t>Tipos de computadoras</a:t>
            </a:r>
          </a:p>
        </p:txBody>
      </p:sp>
    </p:spTree>
    <p:extLst>
      <p:ext uri="{BB962C8B-B14F-4D97-AF65-F5344CB8AC3E}">
        <p14:creationId xmlns:p14="http://schemas.microsoft.com/office/powerpoint/2010/main" val="144228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E78FA3-3235-4740-973D-2AD2134EF7D2}"/>
              </a:ext>
            </a:extLst>
          </p:cNvPr>
          <p:cNvSpPr txBox="1"/>
          <p:nvPr/>
        </p:nvSpPr>
        <p:spPr>
          <a:xfrm>
            <a:off x="751879" y="354529"/>
            <a:ext cx="111780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Fin en mente</a:t>
            </a:r>
            <a:r>
              <a:rPr lang="es-MX" sz="2000" dirty="0">
                <a:latin typeface="Century Gothic" panose="020B0502020202020204" pitchFamily="34" charset="0"/>
              </a:rPr>
              <a:t>: </a:t>
            </a:r>
            <a:r>
              <a:rPr lang="es-ES" sz="2000" dirty="0">
                <a:latin typeface="Century Gothic" panose="020B0502020202020204" pitchFamily="34" charset="0"/>
              </a:rPr>
              <a:t>Clasificar los diferentes tipos de computadoras según sus características y </a:t>
            </a:r>
          </a:p>
          <a:p>
            <a:r>
              <a:rPr lang="es-ES" sz="2000" dirty="0">
                <a:latin typeface="Century Gothic" panose="020B0502020202020204" pitchFamily="34" charset="0"/>
              </a:rPr>
              <a:t>usos, para seleccionar la más adecuada en actividades escolares y cotidianas.</a:t>
            </a:r>
            <a:endParaRPr lang="es-MX" sz="20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A2356C8-C622-4A0C-9F39-7430D7DDCCAC}"/>
              </a:ext>
            </a:extLst>
          </p:cNvPr>
          <p:cNvSpPr txBox="1"/>
          <p:nvPr/>
        </p:nvSpPr>
        <p:spPr>
          <a:xfrm>
            <a:off x="751879" y="4310466"/>
            <a:ext cx="31445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>
                <a:solidFill>
                  <a:srgbClr val="FF0000"/>
                </a:solidFill>
              </a:rPr>
              <a:t>Agenda</a:t>
            </a:r>
            <a:r>
              <a:rPr lang="es-MX" sz="2000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/>
              <a:t>Tipos de computadoras.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/>
              <a:t>Características.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000" dirty="0"/>
              <a:t>Uso.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5243E0C-EEA6-4F39-B13C-8B9267843371}"/>
              </a:ext>
            </a:extLst>
          </p:cNvPr>
          <p:cNvSpPr txBox="1"/>
          <p:nvPr/>
        </p:nvSpPr>
        <p:spPr>
          <a:xfrm>
            <a:off x="751879" y="2024721"/>
            <a:ext cx="111780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Aprendizaje esperado: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El alumno identifica y clasifica distintos tipos de computadoras (de escritorio, portátiles, tabletas y otros) según sus características, tamaño y uso, reconociendo cuál es más adecuada para distintas actividades escolares y de la vida diaria.</a:t>
            </a:r>
          </a:p>
        </p:txBody>
      </p:sp>
    </p:spTree>
    <p:extLst>
      <p:ext uri="{BB962C8B-B14F-4D97-AF65-F5344CB8AC3E}">
        <p14:creationId xmlns:p14="http://schemas.microsoft.com/office/powerpoint/2010/main" val="349092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7BC5A14-7F12-E6D0-2FAF-9BD745A8BA00}"/>
              </a:ext>
            </a:extLst>
          </p:cNvPr>
          <p:cNvSpPr txBox="1"/>
          <p:nvPr/>
        </p:nvSpPr>
        <p:spPr>
          <a:xfrm>
            <a:off x="3302000" y="685800"/>
            <a:ext cx="5020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¿Sabes de qué tamaño son las computadoras?</a:t>
            </a:r>
            <a:endParaRPr lang="es-MX" sz="2000" dirty="0"/>
          </a:p>
        </p:txBody>
      </p:sp>
      <p:pic>
        <p:nvPicPr>
          <p:cNvPr id="2050" name="Picture 2" descr="Los diferentes tamaños de pantallas para laptops y su impacto en la ex –  SIAFU Electronics">
            <a:extLst>
              <a:ext uri="{FF2B5EF4-FFF2-40B4-BE49-F238E27FC236}">
                <a16:creationId xmlns:a16="http://schemas.microsoft.com/office/drawing/2014/main" id="{AA5FE32C-FD2B-544D-174B-4C6C0703C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154" y="1085910"/>
            <a:ext cx="797242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C74DF1-0696-8AEC-DE96-3B19BE7E1F15}"/>
              </a:ext>
            </a:extLst>
          </p:cNvPr>
          <p:cNvSpPr txBox="1"/>
          <p:nvPr/>
        </p:nvSpPr>
        <p:spPr>
          <a:xfrm>
            <a:off x="3682999" y="4140200"/>
            <a:ext cx="5020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¿De qué tamaño es la que tienes en casa?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6762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DCE7D947-0246-499D-BF32-5FCD967292B4}"/>
              </a:ext>
            </a:extLst>
          </p:cNvPr>
          <p:cNvSpPr txBox="1"/>
          <p:nvPr/>
        </p:nvSpPr>
        <p:spPr>
          <a:xfrm>
            <a:off x="1979526" y="1422402"/>
            <a:ext cx="76342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Máquina para recibir, guardar y procesar información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Nos ayuda a hacer tareas como dibujar, estudiar o jugar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29AC2D5-BA9B-4ECA-8FCA-DB7F0B84DE00}"/>
              </a:ext>
            </a:extLst>
          </p:cNvPr>
          <p:cNvSpPr txBox="1"/>
          <p:nvPr/>
        </p:nvSpPr>
        <p:spPr>
          <a:xfrm>
            <a:off x="2534697" y="292631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es una computadora?</a:t>
            </a:r>
          </a:p>
        </p:txBody>
      </p:sp>
      <p:pic>
        <p:nvPicPr>
          <p:cNvPr id="1026" name="Picture 2" descr="GIF animados Computadoras y Partes | Computadoras y Tecnología | GIFGIFs.com">
            <a:extLst>
              <a:ext uri="{FF2B5EF4-FFF2-40B4-BE49-F238E27FC236}">
                <a16:creationId xmlns:a16="http://schemas.microsoft.com/office/drawing/2014/main" id="{578CE476-F42D-441C-9353-973D66874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180" y="2999437"/>
            <a:ext cx="2600953" cy="260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303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DA41AA-B4A6-45B3-9A7F-C43185D431D9}"/>
              </a:ext>
            </a:extLst>
          </p:cNvPr>
          <p:cNvSpPr txBox="1"/>
          <p:nvPr/>
        </p:nvSpPr>
        <p:spPr>
          <a:xfrm>
            <a:off x="2286000" y="1010419"/>
            <a:ext cx="70631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Súper grandes, medianas, pequeñas y portátiles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El tamaño cambia según lo que necesitan hacer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DECCA17-19E8-4A74-9165-91887F6809BE}"/>
              </a:ext>
            </a:extLst>
          </p:cNvPr>
          <p:cNvSpPr txBox="1"/>
          <p:nvPr/>
        </p:nvSpPr>
        <p:spPr>
          <a:xfrm>
            <a:off x="2645229" y="262486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Tipos de computadora por tamaño</a:t>
            </a:r>
          </a:p>
        </p:txBody>
      </p:sp>
      <p:pic>
        <p:nvPicPr>
          <p:cNvPr id="2050" name="Picture 2" descr="10 Tipos de Computadoras más populares (actualizado)">
            <a:extLst>
              <a:ext uri="{FF2B5EF4-FFF2-40B4-BE49-F238E27FC236}">
                <a16:creationId xmlns:a16="http://schemas.microsoft.com/office/drawing/2014/main" id="{69852892-9516-491A-B1FA-91A8B405F8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3"/>
          <a:stretch/>
        </p:blipFill>
        <p:spPr bwMode="auto">
          <a:xfrm>
            <a:off x="2286000" y="2287338"/>
            <a:ext cx="7620000" cy="399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648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82503B-C8D2-45B0-B9CA-A0CD332D1F61}"/>
              </a:ext>
            </a:extLst>
          </p:cNvPr>
          <p:cNvSpPr txBox="1"/>
          <p:nvPr/>
        </p:nvSpPr>
        <p:spPr>
          <a:xfrm>
            <a:off x="2122715" y="1233659"/>
            <a:ext cx="818689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Son las más grandes y poderosas del mundo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Hacen millones de cosas muy rápido, como predecir el clima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No están en casa, sino en lugares importantes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CD3F08A-3B89-4462-B5B6-3D9637A4495C}"/>
              </a:ext>
            </a:extLst>
          </p:cNvPr>
          <p:cNvSpPr txBox="1"/>
          <p:nvPr/>
        </p:nvSpPr>
        <p:spPr>
          <a:xfrm>
            <a:off x="2725616" y="403163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Supercomputadoras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77997EA-ECCE-461B-B0B5-267775A8A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790" y="3233706"/>
            <a:ext cx="3996313" cy="255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04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3B9B376-4C53-43C2-B7B0-1C6E2280E29E}"/>
              </a:ext>
            </a:extLst>
          </p:cNvPr>
          <p:cNvSpPr txBox="1"/>
          <p:nvPr/>
        </p:nvSpPr>
        <p:spPr>
          <a:xfrm>
            <a:off x="1306286" y="1286079"/>
            <a:ext cx="88224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Parecidas a supercomputadoras pero un poco más pequeñas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Sirven para manejar información de muchas personas a la vez (bancos, grandes empresas)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Siempre están conectadas y en habitaciones frías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21076D6-ABE3-438A-97F2-2EEF6AF98936}"/>
              </a:ext>
            </a:extLst>
          </p:cNvPr>
          <p:cNvSpPr txBox="1"/>
          <p:nvPr/>
        </p:nvSpPr>
        <p:spPr>
          <a:xfrm>
            <a:off x="2745712" y="423258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Mainframes (computadoras grandes)</a:t>
            </a:r>
          </a:p>
        </p:txBody>
      </p:sp>
      <p:pic>
        <p:nvPicPr>
          <p:cNvPr id="4098" name="Picture 2" descr="Difference between Mainframes and Mini Computers">
            <a:extLst>
              <a:ext uri="{FF2B5EF4-FFF2-40B4-BE49-F238E27FC236}">
                <a16:creationId xmlns:a16="http://schemas.microsoft.com/office/drawing/2014/main" id="{756103FB-F1B8-4142-B745-36357319F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362" y="3397201"/>
            <a:ext cx="4302579" cy="242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1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2F32B6D-370B-406A-A61F-45EA53D2D591}"/>
              </a:ext>
            </a:extLst>
          </p:cNvPr>
          <p:cNvSpPr txBox="1"/>
          <p:nvPr/>
        </p:nvSpPr>
        <p:spPr>
          <a:xfrm>
            <a:off x="2926583" y="1253757"/>
            <a:ext cx="60943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Las puedes tener en casa o la escuela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Sirven para hacer tareas, juegos y ver videos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Tienen pantalla, teclado y ratón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F5BF86-340B-45A5-98DE-F358C61039F4}"/>
              </a:ext>
            </a:extLst>
          </p:cNvPr>
          <p:cNvSpPr txBox="1"/>
          <p:nvPr/>
        </p:nvSpPr>
        <p:spPr>
          <a:xfrm>
            <a:off x="2926583" y="322776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Computadoras personales (PC)</a:t>
            </a:r>
          </a:p>
        </p:txBody>
      </p:sp>
      <p:pic>
        <p:nvPicPr>
          <p:cNvPr id="5122" name="Picture 2" descr="Una guía para actualizar su PC | Crucial MX">
            <a:extLst>
              <a:ext uri="{FF2B5EF4-FFF2-40B4-BE49-F238E27FC236}">
                <a16:creationId xmlns:a16="http://schemas.microsoft.com/office/drawing/2014/main" id="{69D0F2F4-17B3-47B8-A2D2-C2FBBC26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758" y="3082980"/>
            <a:ext cx="5563437" cy="296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94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5A099B6-0B75-415D-A5DB-F2156251929E}"/>
              </a:ext>
            </a:extLst>
          </p:cNvPr>
          <p:cNvSpPr txBox="1"/>
          <p:nvPr/>
        </p:nvSpPr>
        <p:spPr>
          <a:xfrm>
            <a:off x="1207477" y="854000"/>
            <a:ext cx="97770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También llamadas laptops, notebooks o cuadernos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Se pueden llevar a todos lados y usar sin enchufar la electricidad inmediatamente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Perfectas para estudiar, jugar y viajar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DE569AD-B891-48CD-830F-7F517255F660}"/>
              </a:ext>
            </a:extLst>
          </p:cNvPr>
          <p:cNvSpPr txBox="1"/>
          <p:nvPr/>
        </p:nvSpPr>
        <p:spPr>
          <a:xfrm>
            <a:off x="2494504" y="209732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Computadoras portátiles</a:t>
            </a:r>
          </a:p>
        </p:txBody>
      </p:sp>
      <p:pic>
        <p:nvPicPr>
          <p:cNvPr id="6146" name="Picture 2" descr="Dell Alienware 51m R2 Gaming Laptop (2020) | 17.3&quot; FHD | Core i7-1TB HDD +  512GB SSD - 16GB RAM - 2070 Super | 8 Cores @ 4.8 GHz - 8GB GDDR6 Win 10  Home (Renewed) : Amazon.com.mx: Electrónicos">
            <a:extLst>
              <a:ext uri="{FF2B5EF4-FFF2-40B4-BE49-F238E27FC236}">
                <a16:creationId xmlns:a16="http://schemas.microsoft.com/office/drawing/2014/main" id="{B604A38F-408F-4757-88E4-11D18865F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109" y="3170561"/>
            <a:ext cx="4411750" cy="308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584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8AD696A-094E-42C5-8F0B-6A6F0484CF03}"/>
              </a:ext>
            </a:extLst>
          </p:cNvPr>
          <p:cNvSpPr txBox="1"/>
          <p:nvPr/>
        </p:nvSpPr>
        <p:spPr>
          <a:xfrm>
            <a:off x="2745712" y="1354240"/>
            <a:ext cx="60943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Son pequeñas y caben en la mano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Sirven para jugar, hablar por video, ver fotos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latin typeface="Century Gothic" panose="020B0502020202020204" pitchFamily="34" charset="0"/>
              </a:rPr>
              <a:t>Tienen muchas aplicaciones divertidas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0A9052-35E8-4E6F-82DA-441A130BA4DC}"/>
              </a:ext>
            </a:extLst>
          </p:cNvPr>
          <p:cNvSpPr txBox="1"/>
          <p:nvPr/>
        </p:nvSpPr>
        <p:spPr>
          <a:xfrm>
            <a:off x="2293537" y="352922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Tabletas y celulares</a:t>
            </a:r>
          </a:p>
        </p:txBody>
      </p:sp>
      <p:pic>
        <p:nvPicPr>
          <p:cNvPr id="7170" name="Picture 2" descr="Tableta de Dibujo Independiente | ugee">
            <a:extLst>
              <a:ext uri="{FF2B5EF4-FFF2-40B4-BE49-F238E27FC236}">
                <a16:creationId xmlns:a16="http://schemas.microsoft.com/office/drawing/2014/main" id="{51699C75-B539-48FF-AE4A-7BC7FEE1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374" y="255856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4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34375F8-30E3-42CD-89EF-30184A0E4F69}"/>
              </a:ext>
            </a:extLst>
          </p:cNvPr>
          <p:cNvSpPr txBox="1"/>
          <p:nvPr/>
        </p:nvSpPr>
        <p:spPr>
          <a:xfrm>
            <a:off x="1376624" y="1705932"/>
            <a:ext cx="79859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Las computadoras de casa: PC o portátil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Las de la escuela: a veces PC, otras veces portátil (laptop</a:t>
            </a:r>
          </a:p>
          <a:p>
            <a:r>
              <a:rPr lang="es-ES" sz="2000" dirty="0">
                <a:latin typeface="Century Gothic" panose="020B050202020202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Century Gothic" panose="020B0502020202020204" pitchFamily="34" charset="0"/>
              </a:rPr>
              <a:t>Tu teléfono o </a:t>
            </a:r>
            <a:r>
              <a:rPr lang="es-ES" sz="2000" dirty="0" err="1">
                <a:latin typeface="Century Gothic" panose="020B0502020202020204" pitchFamily="34" charset="0"/>
              </a:rPr>
              <a:t>tablet</a:t>
            </a:r>
            <a:r>
              <a:rPr lang="es-ES" sz="2000" dirty="0">
                <a:latin typeface="Century Gothic" panose="020B0502020202020204" pitchFamily="34" charset="0"/>
              </a:rPr>
              <a:t>: es una mini computadora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B793233-EA58-4AE8-ADB1-3AD7C8CB334B}"/>
              </a:ext>
            </a:extLst>
          </p:cNvPr>
          <p:cNvSpPr txBox="1"/>
          <p:nvPr/>
        </p:nvSpPr>
        <p:spPr>
          <a:xfrm>
            <a:off x="2806003" y="533790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Century Gothic" panose="020B0502020202020204" pitchFamily="34" charset="0"/>
              </a:rPr>
              <a:t>¿Qué tipo de computadora usas?</a:t>
            </a:r>
          </a:p>
        </p:txBody>
      </p:sp>
    </p:spTree>
    <p:extLst>
      <p:ext uri="{BB962C8B-B14F-4D97-AF65-F5344CB8AC3E}">
        <p14:creationId xmlns:p14="http://schemas.microsoft.com/office/powerpoint/2010/main" val="107201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50F68F6-7F49-4D77-9D54-1F99D4E36C75}"/>
              </a:ext>
            </a:extLst>
          </p:cNvPr>
          <p:cNvSpPr txBox="1"/>
          <p:nvPr/>
        </p:nvSpPr>
        <p:spPr>
          <a:xfrm>
            <a:off x="1065525" y="627270"/>
            <a:ext cx="10390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Existen muchos tipos de computadoras con distintas características, el tipo de computadora dependerá de para que la vayas a utilizar, vamos a ver que tipos de computadoras hay.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 descr="Ibmpc5051ap">
            <a:extLst>
              <a:ext uri="{FF2B5EF4-FFF2-40B4-BE49-F238E27FC236}">
                <a16:creationId xmlns:a16="http://schemas.microsoft.com/office/drawing/2014/main" id="{E82EB80A-E137-423F-E043-A16A9EDF8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25" y="2469806"/>
            <a:ext cx="4277754" cy="285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ocero - Investigadores usarán las supercomputadoras de Google, Microsoft,  Amazon e IBM para ayudar a detener el coronavirus">
            <a:extLst>
              <a:ext uri="{FF2B5EF4-FFF2-40B4-BE49-F238E27FC236}">
                <a16:creationId xmlns:a16="http://schemas.microsoft.com/office/drawing/2014/main" id="{72631041-33C2-1E81-5F4A-BF0B31FFE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723" y="2545492"/>
            <a:ext cx="3986179" cy="239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36108B6-D62B-CE8E-0388-257A499F621B}"/>
              </a:ext>
            </a:extLst>
          </p:cNvPr>
          <p:cNvSpPr txBox="1"/>
          <p:nvPr/>
        </p:nvSpPr>
        <p:spPr>
          <a:xfrm>
            <a:off x="1930498" y="5440629"/>
            <a:ext cx="2921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Primeras Computadoras.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6F7E253-8B3F-56DE-EC61-C87D2865B321}"/>
              </a:ext>
            </a:extLst>
          </p:cNvPr>
          <p:cNvSpPr txBox="1"/>
          <p:nvPr/>
        </p:nvSpPr>
        <p:spPr>
          <a:xfrm>
            <a:off x="7913313" y="5440629"/>
            <a:ext cx="2921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Super computadora actual.</a:t>
            </a:r>
            <a:endParaRPr lang="es-MX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83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AAD89F3-4394-1A39-FB5E-20DFAE5AD7A9}"/>
              </a:ext>
            </a:extLst>
          </p:cNvPr>
          <p:cNvSpPr txBox="1"/>
          <p:nvPr/>
        </p:nvSpPr>
        <p:spPr>
          <a:xfrm>
            <a:off x="1598140" y="303456"/>
            <a:ext cx="8880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Observa con atención las siguientes imágenes y describe cada una de ellas</a:t>
            </a:r>
            <a:r>
              <a:rPr lang="es-E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</a:t>
            </a:r>
            <a:endParaRPr lang="es-E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1C037DA-BBF9-0233-274C-23B4C1F03D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38"/>
          <a:stretch/>
        </p:blipFill>
        <p:spPr bwMode="auto">
          <a:xfrm>
            <a:off x="692493" y="1231051"/>
            <a:ext cx="5098707" cy="439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306A555-81DD-8CA7-A422-FE12566145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t="55513" r="-1131" b="-10576"/>
          <a:stretch/>
        </p:blipFill>
        <p:spPr bwMode="auto">
          <a:xfrm>
            <a:off x="6656173" y="1231051"/>
            <a:ext cx="5098707" cy="439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194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A1CCE96-018A-472E-9581-3FA69908339E}"/>
              </a:ext>
            </a:extLst>
          </p:cNvPr>
          <p:cNvSpPr txBox="1"/>
          <p:nvPr/>
        </p:nvSpPr>
        <p:spPr>
          <a:xfrm>
            <a:off x="1993330" y="2307880"/>
            <a:ext cx="7441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/>
              <a:t>Actividad 5 y 6</a:t>
            </a:r>
          </a:p>
          <a:p>
            <a:pPr algn="ctr"/>
            <a:r>
              <a:rPr lang="es-MX" sz="4400"/>
              <a:t>Habilidad 3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760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4AE7C1-2192-4017-B17F-A2158A591E63}"/>
              </a:ext>
            </a:extLst>
          </p:cNvPr>
          <p:cNvSpPr txBox="1"/>
          <p:nvPr/>
        </p:nvSpPr>
        <p:spPr>
          <a:xfrm>
            <a:off x="836330" y="1899159"/>
            <a:ext cx="98990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s-ES" sz="2400" dirty="0">
                <a:latin typeface="Century Gothic" panose="020B0502020202020204" pitchFamily="34" charset="0"/>
              </a:rPr>
            </a:br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Responde las siguientes preguntas: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¿Que sucedería si no cuidamos nuestro equipo de computo?</a:t>
            </a:r>
          </a:p>
          <a:p>
            <a:endParaRPr lang="es-ES" sz="24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E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¿Menciona los cuidados que debemos tener con la computadora?</a:t>
            </a:r>
            <a:endParaRPr lang="es-MX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</TotalTime>
  <Words>423</Words>
  <Application>Microsoft Office PowerPoint</Application>
  <PresentationFormat>Panorámica</PresentationFormat>
  <Paragraphs>66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helvetica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Olmos</dc:creator>
  <cp:lastModifiedBy>PC</cp:lastModifiedBy>
  <cp:revision>88</cp:revision>
  <dcterms:created xsi:type="dcterms:W3CDTF">2020-04-27T12:02:24Z</dcterms:created>
  <dcterms:modified xsi:type="dcterms:W3CDTF">2025-08-08T07:37:01Z</dcterms:modified>
</cp:coreProperties>
</file>