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94" r:id="rId7"/>
    <p:sldId id="295" r:id="rId8"/>
    <p:sldId id="296" r:id="rId9"/>
    <p:sldId id="291" r:id="rId10"/>
    <p:sldId id="297" r:id="rId11"/>
    <p:sldId id="276" r:id="rId12"/>
    <p:sldId id="290" r:id="rId13"/>
    <p:sldId id="292" r:id="rId14"/>
    <p:sldId id="293" r:id="rId15"/>
    <p:sldId id="261" r:id="rId16"/>
    <p:sldId id="269" r:id="rId1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94"/>
            <p14:sldId id="295"/>
            <p14:sldId id="296"/>
            <p14:sldId id="291"/>
            <p14:sldId id="297"/>
            <p14:sldId id="276"/>
            <p14:sldId id="290"/>
            <p14:sldId id="292"/>
            <p14:sldId id="293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612396" y="1711353"/>
            <a:ext cx="11048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latin typeface="Century Gothic" panose="020B0502020202020204" pitchFamily="34" charset="0"/>
              </a:rPr>
              <a:t>Tema 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F29B07A-A29C-458E-A5DC-E0A96652156E}"/>
              </a:ext>
            </a:extLst>
          </p:cNvPr>
          <p:cNvSpPr txBox="1"/>
          <p:nvPr/>
        </p:nvSpPr>
        <p:spPr>
          <a:xfrm>
            <a:off x="3313471" y="2399522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¡Hola! Juguemos con programas en Windows</a:t>
            </a:r>
          </a:p>
          <a:p>
            <a:endParaRPr lang="es-ES" sz="2000" b="1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¿Listos para aprender con la </a:t>
            </a:r>
            <a:r>
              <a:rPr lang="es-ES" sz="2000" dirty="0" err="1">
                <a:latin typeface="Century Gothic" panose="020B0502020202020204" pitchFamily="34" charset="0"/>
              </a:rPr>
              <a:t>compu</a:t>
            </a:r>
            <a:r>
              <a:rPr lang="es-ES" sz="2000" dirty="0">
                <a:latin typeface="Century Gothic" panose="020B0502020202020204" pitchFamily="34" charset="0"/>
              </a:rPr>
              <a:t>?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Usaremos juegos y dibujos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859236" y="3716991"/>
            <a:ext cx="38501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Inicio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Localizar accesorios del sistema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Ejecutar programas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Salir de los programas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6076477-0437-4294-AA00-254C619C8796}"/>
              </a:ext>
            </a:extLst>
          </p:cNvPr>
          <p:cNvSpPr txBox="1"/>
          <p:nvPr/>
        </p:nvSpPr>
        <p:spPr>
          <a:xfrm>
            <a:off x="859236" y="265075"/>
            <a:ext cx="108706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Desarrollar la capacidad de ejecutar programas desde el sistema operativo para realizar actividades escolares que requieran el uso de herramientas digitales básicas.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93F34D6-60B5-49EE-8D07-50C504313AE2}"/>
              </a:ext>
            </a:extLst>
          </p:cNvPr>
          <p:cNvSpPr txBox="1"/>
          <p:nvPr/>
        </p:nvSpPr>
        <p:spPr>
          <a:xfrm>
            <a:off x="859237" y="2054545"/>
            <a:ext cx="107428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Iniciar y cerrar correctamente programas desde el menú de inicio, accesos directos o buscador del sistema operativo, según la necesidad de la actividad escolar.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295C23F-1D0B-99F0-E9CA-1DD80DC0B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765" y="2650965"/>
            <a:ext cx="2615618" cy="255358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8FF9D21-F267-282C-1613-489D9436E96B}"/>
              </a:ext>
            </a:extLst>
          </p:cNvPr>
          <p:cNvSpPr txBox="1"/>
          <p:nvPr/>
        </p:nvSpPr>
        <p:spPr>
          <a:xfrm>
            <a:off x="2637542" y="860815"/>
            <a:ext cx="6074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Observa la imagen </a:t>
            </a:r>
          </a:p>
          <a:p>
            <a:pPr algn="ctr"/>
            <a:endParaRPr lang="es-ES" sz="20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algn="ctr"/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Encuentra las diferencias.</a:t>
            </a:r>
            <a:endParaRPr lang="es-MX" sz="2400" dirty="0"/>
          </a:p>
        </p:txBody>
      </p:sp>
      <p:pic>
        <p:nvPicPr>
          <p:cNvPr id="1028" name="Picture 4" descr="Paint - Easy To Learn MSPaint - Aplicaciones en Google Play">
            <a:extLst>
              <a:ext uri="{FF2B5EF4-FFF2-40B4-BE49-F238E27FC236}">
                <a16:creationId xmlns:a16="http://schemas.microsoft.com/office/drawing/2014/main" id="{A496BAFA-A44D-FE06-BCEA-596FB29488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2" t="13333" r="17279" b="17976"/>
          <a:stretch/>
        </p:blipFill>
        <p:spPr bwMode="auto">
          <a:xfrm>
            <a:off x="2144995" y="2772031"/>
            <a:ext cx="2409914" cy="235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B905CDDC-7311-55BB-A4F1-91FDAF7FEA2C}"/>
              </a:ext>
            </a:extLst>
          </p:cNvPr>
          <p:cNvSpPr/>
          <p:nvPr/>
        </p:nvSpPr>
        <p:spPr>
          <a:xfrm>
            <a:off x="6593029" y="2608236"/>
            <a:ext cx="461473" cy="487111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32" name="Picture 8" descr="Icono de marca de verificación negra.: vector de stock (libre de regalías)  1271687821 | Shutterstock">
            <a:extLst>
              <a:ext uri="{FF2B5EF4-FFF2-40B4-BE49-F238E27FC236}">
                <a16:creationId xmlns:a16="http://schemas.microsoft.com/office/drawing/2014/main" id="{1F8953BE-12FF-B37C-B49B-C31D4BFFE8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4" t="20761" r="19540" b="26368"/>
          <a:stretch/>
        </p:blipFill>
        <p:spPr bwMode="auto">
          <a:xfrm>
            <a:off x="6618667" y="2650965"/>
            <a:ext cx="421644" cy="41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A8329D1-8461-0C96-B0E8-409ED28E23CE}"/>
              </a:ext>
            </a:extLst>
          </p:cNvPr>
          <p:cNvSpPr txBox="1"/>
          <p:nvPr/>
        </p:nvSpPr>
        <p:spPr>
          <a:xfrm>
            <a:off x="3009852" y="711521"/>
            <a:ext cx="61722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 A qué icono se le aplico un 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click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con el mouse ?</a:t>
            </a:r>
          </a:p>
          <a:p>
            <a:endParaRPr lang="es-ES" sz="200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¿Qué pasaría si al icono le das doble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click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ED14693-0168-0955-BF78-7F5E815C8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765" y="2650965"/>
            <a:ext cx="2615618" cy="2553588"/>
          </a:xfrm>
          <a:prstGeom prst="rect">
            <a:avLst/>
          </a:prstGeom>
        </p:spPr>
      </p:pic>
      <p:pic>
        <p:nvPicPr>
          <p:cNvPr id="6" name="Picture 4" descr="Paint - Easy To Learn MSPaint - Aplicaciones en Google Play">
            <a:extLst>
              <a:ext uri="{FF2B5EF4-FFF2-40B4-BE49-F238E27FC236}">
                <a16:creationId xmlns:a16="http://schemas.microsoft.com/office/drawing/2014/main" id="{6AA0DE81-BC5C-7E01-07EE-3CE423118F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2" t="13333" r="17279" b="17976"/>
          <a:stretch/>
        </p:blipFill>
        <p:spPr bwMode="auto">
          <a:xfrm>
            <a:off x="2144995" y="2772031"/>
            <a:ext cx="2409914" cy="235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BBBCDA23-9E2A-59D2-F1BD-D378F6A7D203}"/>
              </a:ext>
            </a:extLst>
          </p:cNvPr>
          <p:cNvSpPr/>
          <p:nvPr/>
        </p:nvSpPr>
        <p:spPr>
          <a:xfrm>
            <a:off x="6593029" y="2608236"/>
            <a:ext cx="461473" cy="487111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Picture 8" descr="Icono de marca de verificación negra.: vector de stock (libre de regalías)  1271687821 | Shutterstock">
            <a:extLst>
              <a:ext uri="{FF2B5EF4-FFF2-40B4-BE49-F238E27FC236}">
                <a16:creationId xmlns:a16="http://schemas.microsoft.com/office/drawing/2014/main" id="{9DB9C8B5-8A43-88A3-EB30-FE08AEB46A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4" t="20761" r="19540" b="26368"/>
          <a:stretch/>
        </p:blipFill>
        <p:spPr bwMode="auto">
          <a:xfrm>
            <a:off x="6618667" y="2650965"/>
            <a:ext cx="421644" cy="41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B3A43821-B5BD-4040-934D-D4C0A7ACB57D}"/>
              </a:ext>
            </a:extLst>
          </p:cNvPr>
          <p:cNvSpPr txBox="1"/>
          <p:nvPr/>
        </p:nvSpPr>
        <p:spPr>
          <a:xfrm>
            <a:off x="2615381" y="1328343"/>
            <a:ext cx="72168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Es como una herramienta mágica en la </a:t>
            </a:r>
            <a:r>
              <a:rPr lang="es-ES" sz="2000" dirty="0" err="1">
                <a:latin typeface="Century Gothic" panose="020B0502020202020204" pitchFamily="34" charset="0"/>
              </a:rPr>
              <a:t>compu</a:t>
            </a: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Paint, Calculadora, Juegos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1A515C3-5337-43F4-BEF8-4D97E154BA7B}"/>
              </a:ext>
            </a:extLst>
          </p:cNvPr>
          <p:cNvSpPr txBox="1"/>
          <p:nvPr/>
        </p:nvSpPr>
        <p:spPr>
          <a:xfrm>
            <a:off x="2615381" y="34627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es un programa?</a:t>
            </a:r>
          </a:p>
        </p:txBody>
      </p:sp>
      <p:pic>
        <p:nvPicPr>
          <p:cNvPr id="1026" name="Picture 2" descr="AmpronLED Communication Protocol API Software - Easy Control of Signs">
            <a:extLst>
              <a:ext uri="{FF2B5EF4-FFF2-40B4-BE49-F238E27FC236}">
                <a16:creationId xmlns:a16="http://schemas.microsoft.com/office/drawing/2014/main" id="{A52D36C5-8370-4CFC-8E60-1B093EB8097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906" y="2842285"/>
            <a:ext cx="4231558" cy="266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11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92FF9E84-15A2-46A3-BBA4-E48D78103EAE}"/>
              </a:ext>
            </a:extLst>
          </p:cNvPr>
          <p:cNvSpPr txBox="1"/>
          <p:nvPr/>
        </p:nvSpPr>
        <p:spPr>
          <a:xfrm>
            <a:off x="2222089" y="1238469"/>
            <a:ext cx="81214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Los programas viven en la computadora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Se encuentran en el Menú de Inicio (botón con logo de Windows)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46C6EDE-E47E-441B-B964-C7C143A4D83A}"/>
              </a:ext>
            </a:extLst>
          </p:cNvPr>
          <p:cNvSpPr txBox="1"/>
          <p:nvPr/>
        </p:nvSpPr>
        <p:spPr>
          <a:xfrm>
            <a:off x="2694039" y="20862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¿Dónde están los programas?</a:t>
            </a:r>
          </a:p>
        </p:txBody>
      </p:sp>
      <p:pic>
        <p:nvPicPr>
          <p:cNvPr id="2050" name="Picture 2" descr="Microsoft gives us a closer look at Windows 11's design elements">
            <a:extLst>
              <a:ext uri="{FF2B5EF4-FFF2-40B4-BE49-F238E27FC236}">
                <a16:creationId xmlns:a16="http://schemas.microsoft.com/office/drawing/2014/main" id="{A9C38A4E-6456-4369-88F9-0D83076ED27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558" y="2809568"/>
            <a:ext cx="2700184" cy="270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306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2C6E5993-A673-4579-9324-65D4419732A6}"/>
              </a:ext>
            </a:extLst>
          </p:cNvPr>
          <p:cNvSpPr txBox="1"/>
          <p:nvPr/>
        </p:nvSpPr>
        <p:spPr>
          <a:xfrm>
            <a:off x="1976284" y="1317973"/>
            <a:ext cx="76986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Haz clic en el logo de Windows abajo a la izquierda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Busca y haz clic en un programa (ejemplo: Paint)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F2EDD2C-2C18-40CA-949D-E123756C5E3A}"/>
              </a:ext>
            </a:extLst>
          </p:cNvPr>
          <p:cNvSpPr txBox="1"/>
          <p:nvPr/>
        </p:nvSpPr>
        <p:spPr>
          <a:xfrm>
            <a:off x="2576051" y="41510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Forma 1: Usar el Menú de Inicio</a:t>
            </a:r>
          </a:p>
        </p:txBody>
      </p:sp>
      <p:pic>
        <p:nvPicPr>
          <p:cNvPr id="3074" name="Picture 2" descr="Inicio comienzo start GIF - Encontrar en GIFER">
            <a:extLst>
              <a:ext uri="{FF2B5EF4-FFF2-40B4-BE49-F238E27FC236}">
                <a16:creationId xmlns:a16="http://schemas.microsoft.com/office/drawing/2014/main" id="{BE225AE2-8E84-4E4D-B47C-07D23F342B2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162" y="2992397"/>
            <a:ext cx="4118180" cy="287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450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25A2F-7670-194F-857D-0C0B0BBB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C576DC0E-9087-CE2F-9962-416BA9AB269B}"/>
              </a:ext>
            </a:extLst>
          </p:cNvPr>
          <p:cNvSpPr txBox="1"/>
          <p:nvPr/>
        </p:nvSpPr>
        <p:spPr>
          <a:xfrm>
            <a:off x="4201777" y="239689"/>
            <a:ext cx="3421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Ejecutar un programa</a:t>
            </a:r>
            <a:endParaRPr lang="es-MX" sz="28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87EAC55-66BC-FCCC-1CC0-1D558F007C1A}"/>
              </a:ext>
            </a:extLst>
          </p:cNvPr>
          <p:cNvSpPr txBox="1"/>
          <p:nvPr/>
        </p:nvSpPr>
        <p:spPr>
          <a:xfrm>
            <a:off x="1653560" y="1084450"/>
            <a:ext cx="73045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3.- </a:t>
            </a:r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L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ocalizando el programa.</a:t>
            </a:r>
          </a:p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	a) </a:t>
            </a:r>
            <a:r>
              <a:rPr lang="es-ES" sz="2000" dirty="0" err="1">
                <a:solidFill>
                  <a:srgbClr val="000000"/>
                </a:solidFill>
                <a:latin typeface="helvetica" panose="020B0604020202020204" pitchFamily="34" charset="0"/>
              </a:rPr>
              <a:t>Click</a:t>
            </a:r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 en el botón inicio.</a:t>
            </a:r>
          </a:p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	b) </a:t>
            </a:r>
            <a:r>
              <a:rPr lang="es-ES" sz="2000" dirty="0" err="1">
                <a:solidFill>
                  <a:srgbClr val="000000"/>
                </a:solidFill>
                <a:latin typeface="helvetica" panose="020B0604020202020204" pitchFamily="34" charset="0"/>
              </a:rPr>
              <a:t>Click</a:t>
            </a:r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 en accesorios de Windows.</a:t>
            </a:r>
          </a:p>
          <a:p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	c) </a:t>
            </a:r>
            <a:r>
              <a:rPr lang="es-ES" sz="2000" dirty="0" err="1">
                <a:solidFill>
                  <a:srgbClr val="000000"/>
                </a:solidFill>
                <a:latin typeface="helvetica" panose="020B0604020202020204" pitchFamily="34" charset="0"/>
              </a:rPr>
              <a:t>Click</a:t>
            </a:r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 en el programa que vas a ejecutar.</a:t>
            </a:r>
            <a:endParaRPr lang="es-MX" sz="2400" dirty="0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8D4705C7-7556-3994-9D02-0F8A743E4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00633" y="3264494"/>
            <a:ext cx="1340165" cy="1353840"/>
          </a:xfrm>
          <a:prstGeom prst="rect">
            <a:avLst/>
          </a:prstGeom>
        </p:spPr>
      </p:pic>
      <p:pic>
        <p:nvPicPr>
          <p:cNvPr id="5122" name="Picture 2" descr="Snap2HTML: Guarda snapshots de las carpetas de Windows en formato HTML con  esta aplicación">
            <a:extLst>
              <a:ext uri="{FF2B5EF4-FFF2-40B4-BE49-F238E27FC236}">
                <a16:creationId xmlns:a16="http://schemas.microsoft.com/office/drawing/2014/main" id="{C779C2A0-E710-E0C7-D227-009B4AFCB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890" y="3264494"/>
            <a:ext cx="2693617" cy="130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FA7021B-0B8B-2CFC-4C98-BAB0F6CC3BF3}"/>
              </a:ext>
            </a:extLst>
          </p:cNvPr>
          <p:cNvSpPr txBox="1"/>
          <p:nvPr/>
        </p:nvSpPr>
        <p:spPr>
          <a:xfrm>
            <a:off x="5305820" y="3718324"/>
            <a:ext cx="30177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Accesorios de Windows</a:t>
            </a:r>
            <a:endParaRPr lang="es-MX" sz="2400" dirty="0"/>
          </a:p>
        </p:txBody>
      </p:sp>
      <p:pic>
        <p:nvPicPr>
          <p:cNvPr id="5124" name="Picture 4" descr="JLD Excel en Castellano - Usar Microsoft Excel eficientemente: Como usar la  calculadora del Windows en Excel">
            <a:extLst>
              <a:ext uri="{FF2B5EF4-FFF2-40B4-BE49-F238E27FC236}">
                <a16:creationId xmlns:a16="http://schemas.microsoft.com/office/drawing/2014/main" id="{1A80257C-5F55-C6EF-A16A-02AECF197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625" y="2407889"/>
            <a:ext cx="217170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871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2F899F8A-C215-464C-A190-112ACEC505C2}"/>
              </a:ext>
            </a:extLst>
          </p:cNvPr>
          <p:cNvSpPr txBox="1"/>
          <p:nvPr/>
        </p:nvSpPr>
        <p:spPr>
          <a:xfrm>
            <a:off x="2005781" y="1247452"/>
            <a:ext cx="899651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Algunos programas aparecen en la pantalla con dibujitos (iconos)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Haz doble clic en el icono para abrirlo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¡Busca el icono del juego o dibujo!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FB39CC8-4E04-4AB2-9B61-F0673E2AAAE1}"/>
              </a:ext>
            </a:extLst>
          </p:cNvPr>
          <p:cNvSpPr txBox="1"/>
          <p:nvPr/>
        </p:nvSpPr>
        <p:spPr>
          <a:xfrm>
            <a:off x="2753032" y="35610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Forma 2: Iconos en el Escritorio</a:t>
            </a:r>
          </a:p>
        </p:txBody>
      </p:sp>
      <p:pic>
        <p:nvPicPr>
          <p:cNvPr id="10" name="Picture 4" descr="Paint - Easy To Learn MSPaint - Aplicaciones en Google Play">
            <a:extLst>
              <a:ext uri="{FF2B5EF4-FFF2-40B4-BE49-F238E27FC236}">
                <a16:creationId xmlns:a16="http://schemas.microsoft.com/office/drawing/2014/main" id="{88FC7A69-0700-4835-8B11-010A547195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2" t="13333" r="17279" b="17976"/>
          <a:stretch/>
        </p:blipFill>
        <p:spPr bwMode="auto">
          <a:xfrm>
            <a:off x="2407051" y="3724933"/>
            <a:ext cx="2409914" cy="235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DF05F69-B21A-47A0-88D8-F8321AEDE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722" y="2959649"/>
            <a:ext cx="3352707" cy="3352707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6F65D67-7F68-4454-9B6C-006D2FDFCBAF}"/>
              </a:ext>
            </a:extLst>
          </p:cNvPr>
          <p:cNvSpPr txBox="1"/>
          <p:nvPr/>
        </p:nvSpPr>
        <p:spPr>
          <a:xfrm>
            <a:off x="7898939" y="3340212"/>
            <a:ext cx="482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chemeClr val="bg1"/>
                </a:solidFill>
              </a:rPr>
              <a:t>2</a:t>
            </a:r>
            <a:endParaRPr lang="es-MX" sz="4400" b="1" dirty="0">
              <a:solidFill>
                <a:schemeClr val="bg1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299E93B-1F67-483A-AD0D-316702B65777}"/>
              </a:ext>
            </a:extLst>
          </p:cNvPr>
          <p:cNvSpPr txBox="1"/>
          <p:nvPr/>
        </p:nvSpPr>
        <p:spPr>
          <a:xfrm>
            <a:off x="8383767" y="3078602"/>
            <a:ext cx="1802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err="1"/>
              <a:t>Click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871921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226591A8-725A-0C01-8F2D-F4E4B5579BAE}"/>
              </a:ext>
            </a:extLst>
          </p:cNvPr>
          <p:cNvSpPr txBox="1"/>
          <p:nvPr/>
        </p:nvSpPr>
        <p:spPr>
          <a:xfrm>
            <a:off x="4201777" y="239689"/>
            <a:ext cx="3421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Ejecutar un programa</a:t>
            </a:r>
            <a:endParaRPr lang="es-MX" sz="28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C14288-B81A-9560-B870-29505795ED99}"/>
              </a:ext>
            </a:extLst>
          </p:cNvPr>
          <p:cNvSpPr txBox="1"/>
          <p:nvPr/>
        </p:nvSpPr>
        <p:spPr>
          <a:xfrm>
            <a:off x="533400" y="762909"/>
            <a:ext cx="10944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Hay varias formas de ejecutar un programa para poder trabajar.</a:t>
            </a:r>
            <a:endParaRPr lang="es-MX" sz="24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E5D50E5-A448-3F37-E52C-9AC45D5D1D3E}"/>
              </a:ext>
            </a:extLst>
          </p:cNvPr>
          <p:cNvSpPr txBox="1"/>
          <p:nvPr/>
        </p:nvSpPr>
        <p:spPr>
          <a:xfrm>
            <a:off x="694345" y="1795526"/>
            <a:ext cx="10944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1.- Si el icono se encuentra en el escritorio de Windows puedes dar un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click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sobre el para seleccionarlo y una vez seleccionado presionas la tecla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enter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.</a:t>
            </a:r>
            <a:endParaRPr lang="es-MX" sz="2400" dirty="0"/>
          </a:p>
        </p:txBody>
      </p:sp>
      <p:pic>
        <p:nvPicPr>
          <p:cNvPr id="3" name="Picture 4" descr="Paint - Easy To Learn MSPaint - Aplicaciones en Google Play">
            <a:extLst>
              <a:ext uri="{FF2B5EF4-FFF2-40B4-BE49-F238E27FC236}">
                <a16:creationId xmlns:a16="http://schemas.microsoft.com/office/drawing/2014/main" id="{2EA1BE80-7599-DBFC-DCBB-66A1D36636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2" t="13333" r="17279" b="17976"/>
          <a:stretch/>
        </p:blipFill>
        <p:spPr bwMode="auto">
          <a:xfrm>
            <a:off x="1791863" y="2985676"/>
            <a:ext cx="2409914" cy="235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5037278-F2B9-796B-A81E-24A8BE6F011F}"/>
              </a:ext>
            </a:extLst>
          </p:cNvPr>
          <p:cNvSpPr/>
          <p:nvPr/>
        </p:nvSpPr>
        <p:spPr>
          <a:xfrm>
            <a:off x="1634358" y="2985676"/>
            <a:ext cx="2672721" cy="2269988"/>
          </a:xfrm>
          <a:prstGeom prst="rect">
            <a:avLst/>
          </a:prstGeom>
          <a:solidFill>
            <a:srgbClr val="000000">
              <a:alpha val="16863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5C51EFE-C244-57C7-7FDB-73BA9236F565}"/>
              </a:ext>
            </a:extLst>
          </p:cNvPr>
          <p:cNvSpPr/>
          <p:nvPr/>
        </p:nvSpPr>
        <p:spPr>
          <a:xfrm>
            <a:off x="1431370" y="2821881"/>
            <a:ext cx="461473" cy="487111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Picture 8" descr="Icono de marca de verificación negra.: vector de stock (libre de regalías)  1271687821 | Shutterstock">
            <a:extLst>
              <a:ext uri="{FF2B5EF4-FFF2-40B4-BE49-F238E27FC236}">
                <a16:creationId xmlns:a16="http://schemas.microsoft.com/office/drawing/2014/main" id="{2F8E00A1-0060-FB36-7C08-35970ECD9B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4" t="20761" r="19540" b="26368"/>
          <a:stretch/>
        </p:blipFill>
        <p:spPr bwMode="auto">
          <a:xfrm>
            <a:off x="1457008" y="2864610"/>
            <a:ext cx="421644" cy="41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26.300+ Tecla Enter Fotografías de stock, fotos e imágenes libres de  derechos - iStock | Teclas ordenador, Teclado, Tecla de ordenador">
            <a:extLst>
              <a:ext uri="{FF2B5EF4-FFF2-40B4-BE49-F238E27FC236}">
                <a16:creationId xmlns:a16="http://schemas.microsoft.com/office/drawing/2014/main" id="{C8AF11AB-3113-AA97-36D5-BAFF6FF6A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97618"/>
            <a:ext cx="3735001" cy="373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303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5189D-99FF-07E6-8AD3-5D017F1F7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A02C7D4-79A8-4D47-8476-31FA52382175}"/>
              </a:ext>
            </a:extLst>
          </p:cNvPr>
          <p:cNvSpPr txBox="1"/>
          <p:nvPr/>
        </p:nvSpPr>
        <p:spPr>
          <a:xfrm>
            <a:off x="2782529" y="1229483"/>
            <a:ext cx="66269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Escribe el nombre del programa donde hay una lupa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Ejemplo: Escribe “Calculadora” y pulsa </a:t>
            </a:r>
            <a:r>
              <a:rPr lang="es-ES" dirty="0" err="1">
                <a:latin typeface="Century Gothic" panose="020B0502020202020204" pitchFamily="34" charset="0"/>
              </a:rPr>
              <a:t>Enter</a:t>
            </a:r>
            <a:endParaRPr lang="es-ES" dirty="0"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3C19D47-1FC9-422B-A7AB-C18D3224E42F}"/>
              </a:ext>
            </a:extLst>
          </p:cNvPr>
          <p:cNvSpPr txBox="1"/>
          <p:nvPr/>
        </p:nvSpPr>
        <p:spPr>
          <a:xfrm>
            <a:off x="2566220" y="40527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Forma 3: Cuadro de Búsqueda</a:t>
            </a:r>
          </a:p>
        </p:txBody>
      </p:sp>
      <p:pic>
        <p:nvPicPr>
          <p:cNvPr id="4098" name="Picture 2" descr="Búsquedas de Windows: cómo funcionan y cómo configurarlas">
            <a:extLst>
              <a:ext uri="{FF2B5EF4-FFF2-40B4-BE49-F238E27FC236}">
                <a16:creationId xmlns:a16="http://schemas.microsoft.com/office/drawing/2014/main" id="{EF9A0295-7AD0-40BF-8788-301CD4EE40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85"/>
          <a:stretch/>
        </p:blipFill>
        <p:spPr bwMode="auto">
          <a:xfrm>
            <a:off x="2124074" y="3289481"/>
            <a:ext cx="8195900" cy="176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798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560FC-8A3D-D646-E295-1BF1E54F0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B9C5CCA7-CAC5-D63E-923E-E268ED7E7AE9}"/>
              </a:ext>
            </a:extLst>
          </p:cNvPr>
          <p:cNvSpPr txBox="1"/>
          <p:nvPr/>
        </p:nvSpPr>
        <p:spPr>
          <a:xfrm>
            <a:off x="2371515" y="321820"/>
            <a:ext cx="6309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¿Cómo cierro mi programa?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4DC2A98-EFDC-DD8D-2006-5CD1DA259447}"/>
              </a:ext>
            </a:extLst>
          </p:cNvPr>
          <p:cNvSpPr txBox="1"/>
          <p:nvPr/>
        </p:nvSpPr>
        <p:spPr>
          <a:xfrm>
            <a:off x="1653560" y="1084450"/>
            <a:ext cx="73045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Para cerrar o salir de un programa solo debes presionar el botón cerrar que tiene una X y es de color rojo.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pic>
        <p:nvPicPr>
          <p:cNvPr id="5124" name="Picture 4" descr="JLD Excel en Castellano - Usar Microsoft Excel eficientemente: Como usar la  calculadora del Windows en Excel">
            <a:extLst>
              <a:ext uri="{FF2B5EF4-FFF2-40B4-BE49-F238E27FC236}">
                <a16:creationId xmlns:a16="http://schemas.microsoft.com/office/drawing/2014/main" id="{E3F2D44D-0DA7-5F83-C953-74AED4419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33" y="2271156"/>
            <a:ext cx="217170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479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FB8B3-7A88-A9A0-4395-8F99229B6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73F65-2D2C-B273-FCDE-21BC83FFF4E7}"/>
              </a:ext>
            </a:extLst>
          </p:cNvPr>
          <p:cNvSpPr txBox="1"/>
          <p:nvPr/>
        </p:nvSpPr>
        <p:spPr>
          <a:xfrm>
            <a:off x="3159941" y="344293"/>
            <a:ext cx="5719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Century Gothic" panose="020B0502020202020204" pitchFamily="34" charset="0"/>
              </a:rPr>
              <a:t>¿Cómo cierro mi programa?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9D3CFD0-4F88-C469-7DEE-80A3402A83D2}"/>
              </a:ext>
            </a:extLst>
          </p:cNvPr>
          <p:cNvSpPr txBox="1"/>
          <p:nvPr/>
        </p:nvSpPr>
        <p:spPr>
          <a:xfrm>
            <a:off x="1653560" y="1084450"/>
            <a:ext cx="73045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En algunas ocasiones cuando cierras un programa te aparece el </a:t>
            </a:r>
            <a:r>
              <a:rPr lang="es-E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s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iguiente mensaje.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D4F1D9-222D-65B4-718D-A57B3617B8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087" t="38006" r="40842" b="46916"/>
          <a:stretch/>
        </p:blipFill>
        <p:spPr>
          <a:xfrm>
            <a:off x="3580331" y="2221906"/>
            <a:ext cx="4435981" cy="197275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72E2974-DBAB-D19C-E528-84A59A1E606C}"/>
              </a:ext>
            </a:extLst>
          </p:cNvPr>
          <p:cNvSpPr txBox="1"/>
          <p:nvPr/>
        </p:nvSpPr>
        <p:spPr>
          <a:xfrm>
            <a:off x="1575223" y="4624231"/>
            <a:ext cx="73045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pasaría si le das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click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al botón No guardar?</a:t>
            </a:r>
          </a:p>
          <a:p>
            <a:endParaRPr lang="es-ES" sz="20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pasaría si le das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click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al botón </a:t>
            </a:r>
            <a:r>
              <a:rPr lang="es-E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G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uardar?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697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latin typeface="Century Gothic" panose="020B0502020202020204" pitchFamily="34" charset="0"/>
              </a:rPr>
              <a:t>Actividad 13</a:t>
            </a:r>
          </a:p>
          <a:p>
            <a:pPr algn="ctr"/>
            <a:r>
              <a:rPr lang="es-MX" sz="3600" dirty="0">
                <a:latin typeface="Century Gothic" panose="020B0502020202020204" pitchFamily="34" charset="0"/>
              </a:rPr>
              <a:t>Habilidad 8</a:t>
            </a: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2891272" y="1545198"/>
            <a:ext cx="59970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¿Cómo puedo entrar a un programa?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sucede si no </a:t>
            </a:r>
            <a:r>
              <a:rPr lang="es-ES" sz="2400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guerdo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mi trabajo?</a:t>
            </a:r>
          </a:p>
          <a:p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¿ Cómo puedo cerrar un programa?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2412</TotalTime>
  <Words>454</Words>
  <Application>Microsoft Office PowerPoint</Application>
  <PresentationFormat>Panorámica</PresentationFormat>
  <Paragraphs>68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107</cp:revision>
  <dcterms:created xsi:type="dcterms:W3CDTF">2020-04-27T12:02:24Z</dcterms:created>
  <dcterms:modified xsi:type="dcterms:W3CDTF">2025-08-08T17:03:56Z</dcterms:modified>
</cp:coreProperties>
</file>