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78" r:id="rId7"/>
    <p:sldId id="276" r:id="rId8"/>
    <p:sldId id="287" r:id="rId9"/>
    <p:sldId id="288" r:id="rId10"/>
    <p:sldId id="289" r:id="rId11"/>
    <p:sldId id="290" r:id="rId12"/>
    <p:sldId id="291" r:id="rId13"/>
    <p:sldId id="292" r:id="rId14"/>
    <p:sldId id="261" r:id="rId15"/>
    <p:sldId id="269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78"/>
            <p14:sldId id="276"/>
            <p14:sldId id="287"/>
            <p14:sldId id="288"/>
            <p14:sldId id="289"/>
            <p14:sldId id="290"/>
            <p14:sldId id="291"/>
            <p14:sldId id="292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Tema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E57FD0-EFDE-4679-BF7D-5CDA7E6E1A0F}"/>
              </a:ext>
            </a:extLst>
          </p:cNvPr>
          <p:cNvSpPr txBox="1"/>
          <p:nvPr/>
        </p:nvSpPr>
        <p:spPr>
          <a:xfrm>
            <a:off x="3047163" y="2969847"/>
            <a:ext cx="6094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¿Qué es un Sistema Operativo?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 el programa principal de una computadora o </a:t>
            </a:r>
            <a:r>
              <a:rPr lang="es-ES" dirty="0" err="1"/>
              <a:t>tablet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Ayuda a que todo funcione bien cuando la usamos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1114875" y="4023736"/>
            <a:ext cx="31127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sistema operativo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Zoom de pantalla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Giros de la pantalla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Las ventanas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barra de tareas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8DE89E-6469-4EC3-BF4F-40B8AF99AFC5}"/>
              </a:ext>
            </a:extLst>
          </p:cNvPr>
          <p:cNvSpPr txBox="1"/>
          <p:nvPr/>
        </p:nvSpPr>
        <p:spPr>
          <a:xfrm>
            <a:off x="1114875" y="215914"/>
            <a:ext cx="10752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Reconocer la función del sistema operativo como intermediario entre el usuario y la computadora.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7E1E28-B970-4707-98F2-F6F466FE130A}"/>
              </a:ext>
            </a:extLst>
          </p:cNvPr>
          <p:cNvSpPr txBox="1"/>
          <p:nvPr/>
        </p:nvSpPr>
        <p:spPr>
          <a:xfrm>
            <a:off x="1114874" y="1857900"/>
            <a:ext cx="103888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Identificar las funciones básicas del sistema operativo y diferenciar algunos de sus tipos mediante ejemplos prácticos.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BC5A14-7F12-E6D0-2FAF-9BD745A8BA00}"/>
              </a:ext>
            </a:extLst>
          </p:cNvPr>
          <p:cNvSpPr txBox="1"/>
          <p:nvPr/>
        </p:nvSpPr>
        <p:spPr>
          <a:xfrm>
            <a:off x="4512733" y="220134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sistema operativo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C74DF1-0696-8AEC-DE96-3B19BE7E1F15}"/>
              </a:ext>
            </a:extLst>
          </p:cNvPr>
          <p:cNvSpPr txBox="1"/>
          <p:nvPr/>
        </p:nvSpPr>
        <p:spPr>
          <a:xfrm>
            <a:off x="3323967" y="1056732"/>
            <a:ext cx="5544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¿Qué dispositivos digitales tienes en casa?</a:t>
            </a:r>
            <a:endParaRPr lang="es-MX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C3825A-2AC9-8A47-4009-9BAA93CEE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6" y="2259115"/>
            <a:ext cx="2468783" cy="16565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C981C0-F654-8102-ED29-0075D86B1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569" y="2080769"/>
            <a:ext cx="3019869" cy="20132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1D1671-4AE1-2E76-0F51-C2EC1A62E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139" y="1831775"/>
            <a:ext cx="2142857" cy="214285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9C8EEF7-0F6A-4C60-B8AE-ED5B3A532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239" y="1942012"/>
            <a:ext cx="3097252" cy="17322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61E2A3-47E3-14A5-20FA-9F330D558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879" y="4258259"/>
            <a:ext cx="1832055" cy="20132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C82BE-DA7F-BC54-8E62-91E402A765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662" y="4094015"/>
            <a:ext cx="1755743" cy="216980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F67393-1718-BF7E-EE17-81A32F67F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0264" y="3974632"/>
            <a:ext cx="2277291" cy="227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759DA8E-B326-C51A-17C6-C886F73A3B25}"/>
              </a:ext>
            </a:extLst>
          </p:cNvPr>
          <p:cNvSpPr txBox="1"/>
          <p:nvPr/>
        </p:nvSpPr>
        <p:spPr>
          <a:xfrm>
            <a:off x="2945762" y="2222789"/>
            <a:ext cx="699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¿Qué necesitas para tener energía.?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¿Qué necesita un auto para funcionar?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¿Qué necesita una computadora para funcionar que no sea electricidad.?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C73EC1-9339-362A-E8FA-D3C110FDFE7A}"/>
              </a:ext>
            </a:extLst>
          </p:cNvPr>
          <p:cNvSpPr txBox="1"/>
          <p:nvPr/>
        </p:nvSpPr>
        <p:spPr>
          <a:xfrm>
            <a:off x="4291669" y="360811"/>
            <a:ext cx="393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Century Gothic" panose="020B0502020202020204" pitchFamily="34" charset="0"/>
              </a:rPr>
              <a:t>El sistema operativo</a:t>
            </a:r>
            <a:endParaRPr lang="es-MX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641F80-2A02-21FC-FB83-B392724738AC}"/>
              </a:ext>
            </a:extLst>
          </p:cNvPr>
          <p:cNvSpPr txBox="1"/>
          <p:nvPr/>
        </p:nvSpPr>
        <p:spPr>
          <a:xfrm>
            <a:off x="3991382" y="96019"/>
            <a:ext cx="420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El sistema operativo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671B79-D6FA-4E1F-8CB5-D58EAF96AED6}"/>
              </a:ext>
            </a:extLst>
          </p:cNvPr>
          <p:cNvSpPr txBox="1"/>
          <p:nvPr/>
        </p:nvSpPr>
        <p:spPr>
          <a:xfrm>
            <a:off x="2258695" y="781454"/>
            <a:ext cx="79278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El Cerebro de la Computadora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sistema operativo es como el cerebro del computador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Sin él, la computadora no sabe qué hacer.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 sistema operativo es un programa que hace que un dispositivo digital funcione, si en el dispositivo no existiera el sistema operativo esta no funcionaria.</a:t>
            </a:r>
            <a:endParaRPr lang="es-MX" sz="24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El Blog de Patricia: Sistemas Operativos">
            <a:extLst>
              <a:ext uri="{FF2B5EF4-FFF2-40B4-BE49-F238E27FC236}">
                <a16:creationId xmlns:a16="http://schemas.microsoft.com/office/drawing/2014/main" id="{BA799D03-4067-4B14-B789-0D0E04738A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704" y="3575432"/>
            <a:ext cx="6485674" cy="272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9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0F68F6-7F49-4D77-9D54-1F99D4E36C75}"/>
              </a:ext>
            </a:extLst>
          </p:cNvPr>
          <p:cNvSpPr txBox="1"/>
          <p:nvPr/>
        </p:nvSpPr>
        <p:spPr>
          <a:xfrm>
            <a:off x="3478138" y="953200"/>
            <a:ext cx="5212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¿Cuántos sistemas operativos existen?</a:t>
            </a:r>
            <a:endParaRPr lang="es-MX" sz="2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26591A8-725A-0C01-8F2D-F4E4B5579BAE}"/>
              </a:ext>
            </a:extLst>
          </p:cNvPr>
          <p:cNvSpPr txBox="1"/>
          <p:nvPr/>
        </p:nvSpPr>
        <p:spPr>
          <a:xfrm>
            <a:off x="4512733" y="220134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sistema operativo</a:t>
            </a:r>
            <a:endParaRPr lang="es-MX" sz="2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8D35CD-0C74-F4DB-024C-CA0399AA6716}"/>
              </a:ext>
            </a:extLst>
          </p:cNvPr>
          <p:cNvSpPr txBox="1"/>
          <p:nvPr/>
        </p:nvSpPr>
        <p:spPr>
          <a:xfrm>
            <a:off x="2384628" y="1563156"/>
            <a:ext cx="7613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 la actualidad existen varios sistemas operativos y entre los más populares están:</a:t>
            </a:r>
            <a:endParaRPr lang="es-MX" sz="24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172A695-BD79-AA82-9C72-7B37CD4C9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8" y="3413080"/>
            <a:ext cx="2106109" cy="210610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B7A9A47-3633-847D-B9E7-73E70FEAF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099" y="3241735"/>
            <a:ext cx="2800339" cy="227745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E240FAD-D8C2-F354-98E4-EC67481B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247" y="3461038"/>
            <a:ext cx="2387238" cy="170488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8066D90-72A6-505A-7C08-D1881C4B4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027" y="3331879"/>
            <a:ext cx="3168599" cy="16730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2D04AFB-8577-3841-7B5D-B70801ADB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8912" y="3856179"/>
            <a:ext cx="2438472" cy="162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5E2CD2E-FACE-422F-A3C5-6668E3DF4FFB}"/>
              </a:ext>
            </a:extLst>
          </p:cNvPr>
          <p:cNvSpPr txBox="1"/>
          <p:nvPr/>
        </p:nvSpPr>
        <p:spPr>
          <a:xfrm>
            <a:off x="1150374" y="1661255"/>
            <a:ext cx="94193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En </a:t>
            </a:r>
            <a:r>
              <a:rPr lang="es-ES" sz="2000" dirty="0" err="1">
                <a:latin typeface="Century Gothic" panose="020B0502020202020204" pitchFamily="34" charset="0"/>
              </a:rPr>
              <a:t>tablets</a:t>
            </a:r>
            <a:r>
              <a:rPr lang="es-ES" sz="2000" dirty="0">
                <a:latin typeface="Century Gothic" panose="020B0502020202020204" pitchFamily="34" charset="0"/>
              </a:rPr>
              <a:t>, computadoras, celulares y hasta consolas de videojuegos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Ejemplos: Windows, Android, iOS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1D53AB-D7C3-4E98-84C3-97B05EA5ECC8}"/>
              </a:ext>
            </a:extLst>
          </p:cNvPr>
          <p:cNvSpPr txBox="1"/>
          <p:nvPr/>
        </p:nvSpPr>
        <p:spPr>
          <a:xfrm>
            <a:off x="2615380" y="513425"/>
            <a:ext cx="6961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¿Dónde Encontramos Sistemas Operativos?</a:t>
            </a:r>
          </a:p>
        </p:txBody>
      </p:sp>
      <p:pic>
        <p:nvPicPr>
          <p:cNvPr id="2050" name="Picture 2" descr="Windows 8 Animation Gif by WinVista2009 on DeviantArt">
            <a:extLst>
              <a:ext uri="{FF2B5EF4-FFF2-40B4-BE49-F238E27FC236}">
                <a16:creationId xmlns:a16="http://schemas.microsoft.com/office/drawing/2014/main" id="{0A4FC3B2-FCF8-47D4-BC28-D4B881E15F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010" y="3040712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62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49EB9FE-8FEB-47CE-9563-64B7EF2313D8}"/>
              </a:ext>
            </a:extLst>
          </p:cNvPr>
          <p:cNvSpPr txBox="1"/>
          <p:nvPr/>
        </p:nvSpPr>
        <p:spPr>
          <a:xfrm>
            <a:off x="2251587" y="1376967"/>
            <a:ext cx="76888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Nos permite jugar, escribir, ver dibujos y escuchar música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Hace que todo en la </a:t>
            </a:r>
            <a:r>
              <a:rPr lang="es-ES" dirty="0" err="1">
                <a:latin typeface="Century Gothic" panose="020B0502020202020204" pitchFamily="34" charset="0"/>
              </a:rPr>
              <a:t>compu</a:t>
            </a:r>
            <a:r>
              <a:rPr lang="es-ES" dirty="0">
                <a:latin typeface="Century Gothic" panose="020B0502020202020204" pitchFamily="34" charset="0"/>
              </a:rPr>
              <a:t> trabaje junto y sin problemas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525937-5EC8-4889-B8AB-7978F4C719FF}"/>
              </a:ext>
            </a:extLst>
          </p:cNvPr>
          <p:cNvSpPr txBox="1"/>
          <p:nvPr/>
        </p:nvSpPr>
        <p:spPr>
          <a:xfrm>
            <a:off x="2703870" y="45443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Hace un Sistema Operativo?</a:t>
            </a:r>
          </a:p>
        </p:txBody>
      </p:sp>
      <p:pic>
        <p:nvPicPr>
          <p:cNvPr id="3074" name="Picture 2" descr="Gifs animados de informática">
            <a:extLst>
              <a:ext uri="{FF2B5EF4-FFF2-40B4-BE49-F238E27FC236}">
                <a16:creationId xmlns:a16="http://schemas.microsoft.com/office/drawing/2014/main" id="{82FAD27B-359F-45F0-9E27-94A2FD722A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32" y="2857500"/>
            <a:ext cx="40290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68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64BA265-518D-4D38-8EB0-20F8149C8772}"/>
              </a:ext>
            </a:extLst>
          </p:cNvPr>
          <p:cNvSpPr txBox="1"/>
          <p:nvPr/>
        </p:nvSpPr>
        <p:spPr>
          <a:xfrm>
            <a:off x="2231922" y="1159810"/>
            <a:ext cx="77281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maestro indica cuándo, cómo y qué hacer en clase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Sin maestro, hay desorden; sin sistema operativo, la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r>
              <a:rPr lang="es-ES" sz="2000" dirty="0">
                <a:latin typeface="Century Gothic" panose="020B0502020202020204" pitchFamily="34" charset="0"/>
              </a:rPr>
              <a:t> no funciona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5033E2-C589-4E2C-845B-642F6A6D39B4}"/>
              </a:ext>
            </a:extLst>
          </p:cNvPr>
          <p:cNvSpPr txBox="1"/>
          <p:nvPr/>
        </p:nvSpPr>
        <p:spPr>
          <a:xfrm>
            <a:off x="2349909" y="316779"/>
            <a:ext cx="7295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¡El Sistema Operativo es como un Maestro!</a:t>
            </a:r>
          </a:p>
        </p:txBody>
      </p:sp>
      <p:pic>
        <p:nvPicPr>
          <p:cNvPr id="4098" name="Picture 2" descr="10 CUALIDADES DE UN BUEN MAESTRO | Mind Map">
            <a:extLst>
              <a:ext uri="{FF2B5EF4-FFF2-40B4-BE49-F238E27FC236}">
                <a16:creationId xmlns:a16="http://schemas.microsoft.com/office/drawing/2014/main" id="{7D12B371-F102-4F01-9EEF-5D6448C78A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54" y="3099159"/>
            <a:ext cx="23717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458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387A8A-F168-4CC4-AD96-5AAE4E34DF08}"/>
              </a:ext>
            </a:extLst>
          </p:cNvPr>
          <p:cNvSpPr txBox="1"/>
          <p:nvPr/>
        </p:nvSpPr>
        <p:spPr>
          <a:xfrm>
            <a:off x="1995947" y="774638"/>
            <a:ext cx="84065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Nos muestra imágenes, menú, y botones para elegir lo que queremos hacer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Nos ayuda a mover el mouse y escribir con el teclado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BD7210-6A98-4394-BBD1-EFD656DEADEA}"/>
              </a:ext>
            </a:extLst>
          </p:cNvPr>
          <p:cNvSpPr txBox="1"/>
          <p:nvPr/>
        </p:nvSpPr>
        <p:spPr>
          <a:xfrm>
            <a:off x="2635045" y="19879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Pantallas y Botones: La Interfaz</a:t>
            </a:r>
          </a:p>
        </p:txBody>
      </p:sp>
      <p:pic>
        <p:nvPicPr>
          <p:cNvPr id="5122" name="Picture 2" descr="Curso gratis de Windows 10. aulaClic. 3 - La interfaz de Windows 10">
            <a:extLst>
              <a:ext uri="{FF2B5EF4-FFF2-40B4-BE49-F238E27FC236}">
                <a16:creationId xmlns:a16="http://schemas.microsoft.com/office/drawing/2014/main" id="{D914BD4A-D2F0-4A85-9664-440C9A45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68" y="2212258"/>
            <a:ext cx="5432323" cy="407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27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63D98DBB-4D0A-499E-8F02-07951B28FDD5}"/>
              </a:ext>
            </a:extLst>
          </p:cNvPr>
          <p:cNvSpPr txBox="1"/>
          <p:nvPr/>
        </p:nvSpPr>
        <p:spPr>
          <a:xfrm>
            <a:off x="2723535" y="1491252"/>
            <a:ext cx="7620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Windows: </a:t>
            </a:r>
            <a:r>
              <a:rPr lang="es-ES" dirty="0">
                <a:latin typeface="Century Gothic" panose="020B0502020202020204" pitchFamily="34" charset="0"/>
              </a:rPr>
              <a:t>Para computadoras de escritorio y laptops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Android: </a:t>
            </a:r>
            <a:r>
              <a:rPr lang="es-ES" dirty="0">
                <a:latin typeface="Century Gothic" panose="020B0502020202020204" pitchFamily="34" charset="0"/>
              </a:rPr>
              <a:t>En la mayoría de los celulares y </a:t>
            </a:r>
            <a:r>
              <a:rPr lang="es-ES" dirty="0" err="1">
                <a:latin typeface="Century Gothic" panose="020B0502020202020204" pitchFamily="34" charset="0"/>
              </a:rPr>
              <a:t>tablets</a:t>
            </a: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iOS</a:t>
            </a:r>
            <a:r>
              <a:rPr lang="es-ES" dirty="0">
                <a:latin typeface="Century Gothic" panose="020B0502020202020204" pitchFamily="34" charset="0"/>
              </a:rPr>
              <a:t>: En iPhone y iPad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DF6CEEE-7042-4D32-826B-891C4520800F}"/>
              </a:ext>
            </a:extLst>
          </p:cNvPr>
          <p:cNvSpPr txBox="1"/>
          <p:nvPr/>
        </p:nvSpPr>
        <p:spPr>
          <a:xfrm>
            <a:off x="3116826" y="46426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Otros Ejemplos de Sistemas Operativos</a:t>
            </a:r>
          </a:p>
        </p:txBody>
      </p:sp>
      <p:pic>
        <p:nvPicPr>
          <p:cNvPr id="6146" name="Picture 2" descr="Android Droid - Shared Files - Anime Studio Tutor">
            <a:extLst>
              <a:ext uri="{FF2B5EF4-FFF2-40B4-BE49-F238E27FC236}">
                <a16:creationId xmlns:a16="http://schemas.microsoft.com/office/drawing/2014/main" id="{30B8A32A-C06D-4D79-8BD8-6E6E0D8A65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001" y="3429000"/>
            <a:ext cx="2276347" cy="227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670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BD88E89-65A1-46CF-8150-00B13749964F}"/>
              </a:ext>
            </a:extLst>
          </p:cNvPr>
          <p:cNvSpPr txBox="1"/>
          <p:nvPr/>
        </p:nvSpPr>
        <p:spPr>
          <a:xfrm>
            <a:off x="2812026" y="122948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 computadora sería como un robot dormido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 podríamos jugar, escribir ni ver caricaturas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2913FC-5E75-4E1C-9A98-F7C939E95089}"/>
              </a:ext>
            </a:extLst>
          </p:cNvPr>
          <p:cNvSpPr txBox="1"/>
          <p:nvPr/>
        </p:nvSpPr>
        <p:spPr>
          <a:xfrm>
            <a:off x="2743200" y="3069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Pasaría Sin Sistema Operativo?</a:t>
            </a:r>
          </a:p>
        </p:txBody>
      </p:sp>
      <p:pic>
        <p:nvPicPr>
          <p:cNvPr id="7170" name="Picture 2" descr="Computadora Dormido Imágenes Gratis de Personajes de Dibujos  Animados｜Charatoon ES">
            <a:extLst>
              <a:ext uri="{FF2B5EF4-FFF2-40B4-BE49-F238E27FC236}">
                <a16:creationId xmlns:a16="http://schemas.microsoft.com/office/drawing/2014/main" id="{78ACBA35-7F97-4722-AF39-713FB4F4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380" y="2406445"/>
            <a:ext cx="3723968" cy="372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377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10</a:t>
            </a:r>
            <a:endParaRPr lang="es-MX" sz="4400" dirty="0"/>
          </a:p>
          <a:p>
            <a:pPr algn="ctr"/>
            <a:r>
              <a:rPr lang="es-MX" sz="4400" dirty="0"/>
              <a:t>Habilidad 5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042807" y="1623856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¿Que es un sistema operativo?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pasaría si un dispositivo no tiene sistema operativo?</a:t>
            </a:r>
          </a:p>
          <a:p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Qué nombre tiene cada sistema operativo?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408</Words>
  <Application>Microsoft Office PowerPoint</Application>
  <PresentationFormat>Panorámica</PresentationFormat>
  <Paragraphs>65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94</cp:revision>
  <dcterms:created xsi:type="dcterms:W3CDTF">2020-04-27T12:02:24Z</dcterms:created>
  <dcterms:modified xsi:type="dcterms:W3CDTF">2025-08-08T16:50:10Z</dcterms:modified>
</cp:coreProperties>
</file>