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5" r:id="rId3"/>
    <p:sldId id="277" r:id="rId4"/>
    <p:sldId id="272" r:id="rId5"/>
    <p:sldId id="286" r:id="rId6"/>
    <p:sldId id="289" r:id="rId7"/>
    <p:sldId id="290" r:id="rId8"/>
    <p:sldId id="291" r:id="rId9"/>
    <p:sldId id="292" r:id="rId10"/>
    <p:sldId id="295" r:id="rId11"/>
    <p:sldId id="294" r:id="rId12"/>
    <p:sldId id="293" r:id="rId13"/>
    <p:sldId id="296" r:id="rId14"/>
    <p:sldId id="298" r:id="rId15"/>
    <p:sldId id="297" r:id="rId16"/>
    <p:sldId id="299" r:id="rId17"/>
    <p:sldId id="261" r:id="rId18"/>
    <p:sldId id="269" r:id="rId1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a o lección" id="{655B438D-ABD5-40D8-AC67-2790A15A4CEC}">
          <p14:sldIdLst>
            <p14:sldId id="275"/>
          </p14:sldIdLst>
        </p14:section>
        <p14:section name="Fin en mente y agenda" id="{10866D54-4FCC-4C4E-9759-439E0712A184}">
          <p14:sldIdLst>
            <p14:sldId id="277"/>
          </p14:sldIdLst>
        </p14:section>
        <p14:section name="Captura 1" id="{FDD92706-541F-45CC-9ED9-C2962E8C74A8}">
          <p14:sldIdLst>
            <p14:sldId id="272"/>
          </p14:sldIdLst>
        </p14:section>
        <p14:section name="Captura 2" id="{CFDF35B1-1161-4EDA-ADE8-7F003C77270D}">
          <p14:sldIdLst>
            <p14:sldId id="286"/>
          </p14:sldIdLst>
        </p14:section>
        <p14:section name="Expandir" id="{1F311B36-2096-416C-AC21-E451877F9B48}">
          <p14:sldIdLst>
            <p14:sldId id="289"/>
            <p14:sldId id="290"/>
            <p14:sldId id="291"/>
            <p14:sldId id="292"/>
            <p14:sldId id="295"/>
            <p14:sldId id="294"/>
            <p14:sldId id="293"/>
            <p14:sldId id="296"/>
            <p14:sldId id="298"/>
            <p14:sldId id="297"/>
            <p14:sldId id="299"/>
          </p14:sldIdLst>
        </p14:section>
        <p14:section name="Aplicar" id="{4DA894D9-22A9-4CC8-B23E-76C50A60B935}">
          <p14:sldIdLst>
            <p14:sldId id="261"/>
          </p14:sldIdLst>
        </p14:section>
        <p14:section name="Enseñar / compartir" id="{F1649AFE-15FA-47C7-9460-5374F6437C97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61BC93-CA86-43C8-B448-AE1824923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5302C9-3908-45EE-A6FB-E016E0B4E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2F2B54-5157-46C5-9F6D-37AAE357D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9B1173-782A-4768-ADE6-7E9D427B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76E427-605F-46FD-99DB-FECA0DCB7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491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AB21C-97F9-4261-A25E-1EEE5D3DE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17BC0C-04DC-449A-A277-0856BE0ED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196DFD-3FA9-4F74-A616-8CB0079C5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639681-4B4E-454A-BC09-FE96B7279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FB2739-E9A9-42BD-BDAD-0B46C89B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858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49A42-A99C-4E97-BABD-934B681C5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1852FA-FC61-483C-B5C1-8F2862A08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145F0F-7C07-440C-9DA7-5CE3D185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95014-AA8F-4F6C-84A5-27D54FAB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77DD52-4CC1-45EF-B1D9-E7B961E30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607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ABFB4-4BBE-4DAA-8D85-A4589188F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DD6215-0FFC-44C5-A48B-5862FC6F4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754A8B-5383-4196-8CB4-148828E20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63330D-5FC8-4B60-8B40-92B5CC088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8AB997-EEC0-4B72-932D-C0F292B7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D410F6-1FC3-48B3-9BE5-84953282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20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F8EF3-221E-4381-9020-31FA12D5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6D4AB-637D-4CC1-8AC0-64F5FCF73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235625-010E-401F-8208-57DD03FFA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7D02AF-9D55-4F7C-8FAE-68E6E27FE8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4648B7-F8AD-4E72-8255-0F1044E22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6BB1307-6674-4832-B9EF-C81E5DB1E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D124EB3-4A9F-424F-8293-AD8D6A8C3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DBA1A9-593B-4E2D-98FA-18BCDE390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54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9D18E-94DE-46D3-A853-9C5967EE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16836F-D54E-41E2-B98E-04DC0B170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5F3EBD5-B6F5-4C12-8983-D6A2BD4E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35C320-8B87-43F5-B47B-A8C762836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378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D9315C-C9E0-49DB-9518-CC6D666F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7D7C7C-EB98-42D6-A57E-B1BCB328B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571332B-2B37-4AD5-AD0B-73702605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5010E80-EA2B-4041-BF2D-749D0FE6BC26}"/>
              </a:ext>
            </a:extLst>
          </p:cNvPr>
          <p:cNvSpPr/>
          <p:nvPr userDrawn="1"/>
        </p:nvSpPr>
        <p:spPr>
          <a:xfrm>
            <a:off x="0" y="6477850"/>
            <a:ext cx="10662557" cy="610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D77FE3B7-A25E-3C49-37CE-827538F20F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2159" y="6257557"/>
            <a:ext cx="1223282" cy="56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3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2BD2E-6F4E-4391-BA5B-65268615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6F54C0-FD07-4DF7-9610-9AF47DE89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9EC189-3B58-4750-8EE7-01736FC14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2AAEA6-044B-4C42-97D9-6F79F99DE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53A7B3-6E6F-4605-BCA0-0DCB9B74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F0D486-3CAF-4A33-AC93-8319F77BE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384F5-687F-4E4C-AEA5-5D15BA70F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E4798A-37E2-46A3-B9A7-7416CEF89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9BD87F-350E-48C6-8BE6-EC69293B5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4BA37F-5275-4F2F-A4F1-BCCAF43E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092528-F5D4-4F6E-9A1A-7F5EE06F0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48A0C0-9590-41D7-AB04-1EA5BC5B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916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8342D-5CBC-43DF-8E10-3D69ADAC7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C34CAC-74F4-4DE5-B1D1-F3C43D5CF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BA96F7-CFFD-4FB2-B55C-DA57576B1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E95382-B913-446A-9D3C-F0974B66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24B04E-315E-4463-89DF-4F250682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951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2DE8CA-C82C-46BB-B03A-3BA4E9273C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E90E41-396A-4E3D-AC08-E99CD3C33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AE753E-147F-48F1-B033-CC244679F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5F8311-69DE-48B4-BD58-18B4E230F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83B9D6-9C8E-47E9-B007-E95A4636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840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B6E76-F0FA-8DE2-80A9-87A466BF9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09CCE3-9F45-F6CE-0229-9E720E7A1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B1F40E-2539-DD91-222E-30A77773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0C0666-8A90-63DD-0A0C-2FAFD743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A1B4C1-A45B-DC18-4D19-7FD968FF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465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66911-F98A-736B-9D42-6F2BF2AA8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94A77-1048-B3A9-D4F4-5BDB6E684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C3D2D0-8A28-91F7-2EAF-81C0B5EF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54944-4576-365B-FC0E-ACD97D1D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E8444E-2E47-0465-E6E9-1B41402F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2742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C937A9-A822-E8EC-692C-CA1B6297E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688613-B3C3-8A54-C413-F3B094C8A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C51214-945F-2D23-01D8-4B0497961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56D1BD-57D4-FDD3-B8C0-EB7F82F4B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62A6FD-6700-D32C-95C1-0271A59A4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8032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A7F6AE-7BC3-0D0F-59A1-19B74C77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8DBCA7-4229-E19C-2C26-1270C6B13B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A83D95-B45A-DA10-862F-5ED132F19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7938DC-5E26-352F-0643-72466E57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FF87CC-3546-0F10-74CD-D8B86D253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533BD8-6C3B-5DA7-6F43-AFEDDA810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7194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BE3D14-C75D-4ABA-9505-88A1660A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0DC5C9-1273-FCF5-A0CE-EC766FF4E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D303B7-A35F-35E5-00D7-CBA22D668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209C64A-E22C-0AF2-9E5C-AFE1FB9D13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087761-7D3F-3171-D0D4-DCFDB62068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2567B0-2303-F7CF-8C53-141D19CE8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02404D0-40DB-33E8-6BAC-37E1D029E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FC430A4-3050-EB51-6C5E-38E5FCCE5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646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7F04D-4D61-B2EB-D960-39678BCD7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7A24A98-F41E-38FC-3C1B-D15E5D6CF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3296FC-012D-CF39-0938-203B0A437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A8C78C-88EE-D1AA-2EB1-60DCEDA4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7893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1AABA1-0D0A-0213-9A66-6AE75AA6E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B88FA7-DEF2-172F-2B88-8EF5F72B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B8F84-0573-9A30-36DA-953825734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8242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074F4-8F66-ED8B-2D7B-E17782AD0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D9A635-D799-1B5E-B1DA-89DAD5A55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DD76F3-2D4B-AB7F-3D09-5F4BF0B83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AD61CA-FFD4-8C67-11F2-5AA41434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17D4C0-DE3C-7AA6-F2DA-48A6A86EB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C02790-062F-93CE-31AC-ECC7CDDC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9668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21088-E345-2660-709F-36146D3AE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9759464-B7C1-4C77-2BEC-1DF5C7704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DF8378-E8FE-0DBB-F927-4A9BCB8CC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34A706-22CB-CEE6-E1AD-4C51EBAF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21C00A-BE6E-77B7-60E6-BCC494B7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EE6233-FF7E-7C41-6155-9DB2C96E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7840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72FAB-FA67-2831-9A66-01859E6B6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3C423B-7377-618D-DA44-17FA50E6E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D7BD5C-BA9A-8C9B-0AB4-EAD78B16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142D18-BBA9-6D04-CBD2-2A324E631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6F5437-6BD2-EA0B-E8AF-FBE3FB5C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9358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3E687E-5CC5-18BC-FA02-9822CF488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FCAFE6-14F6-3798-D20D-D1B587157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1CA33A-C3E7-8A5C-FBC7-12940AC77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77E8BF-D307-1796-0AB9-5B007D12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37EA9C-0279-A08D-14F1-3A950D564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3949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264F7-6F2D-9463-FC28-43FDEE5C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DBA02B4-00BB-E0E3-09A3-8ADD63290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57AF88-7732-C888-5970-6C59B6859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886EF23-AA44-CEA0-3A64-5AFFAF7D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219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98AF22-EB78-41AC-B765-3150A5888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82ECFD-CB95-4AAB-85D5-EE9A18DB6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ED57F0-3388-4846-8ACD-C89B4F544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F3C0E-805E-4115-9829-DF5B563484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611E80-B831-4DAB-B46B-0BC7B7C2A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417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1C5EAC-C18F-E3C2-4EB9-C098D0E93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B5C6B2-B378-53F6-B8F0-174900862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43F18B-8735-ECDC-E6B5-370C461130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51A8E-C70C-8EC3-2BBB-09F7CF12E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FC8A5C-2432-319D-292E-43815682D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827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1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70C590-F33A-4E69-A050-1A25CA3EE61C}"/>
              </a:ext>
            </a:extLst>
          </p:cNvPr>
          <p:cNvSpPr txBox="1"/>
          <p:nvPr/>
        </p:nvSpPr>
        <p:spPr>
          <a:xfrm>
            <a:off x="2687003" y="1721186"/>
            <a:ext cx="6103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Century Gothic" panose="020B0502020202020204" pitchFamily="34" charset="0"/>
              </a:rPr>
              <a:t>Tema 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D4769FD-1763-4CA4-9822-E2ECE22FF980}"/>
              </a:ext>
            </a:extLst>
          </p:cNvPr>
          <p:cNvSpPr txBox="1"/>
          <p:nvPr/>
        </p:nvSpPr>
        <p:spPr>
          <a:xfrm>
            <a:off x="2477729" y="2655697"/>
            <a:ext cx="793463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¡Bienvenidos al mundo de los accesorios de Windows!</a:t>
            </a:r>
          </a:p>
          <a:p>
            <a:endParaRPr lang="es-ES" sz="2000" b="1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¿Listos para explorar herramientas mágicas en tu </a:t>
            </a:r>
            <a:r>
              <a:rPr lang="es-ES" sz="2000" dirty="0" err="1">
                <a:latin typeface="Century Gothic" panose="020B0502020202020204" pitchFamily="34" charset="0"/>
              </a:rPr>
              <a:t>compu</a:t>
            </a:r>
            <a:r>
              <a:rPr lang="es-ES" sz="2000" dirty="0">
                <a:latin typeface="Century Gothic" panose="020B0502020202020204" pitchFamily="34" charset="0"/>
              </a:rPr>
              <a:t>?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Hoy conocerás accesorios muy divertidos y útiles</a:t>
            </a:r>
          </a:p>
        </p:txBody>
      </p:sp>
    </p:spTree>
    <p:extLst>
      <p:ext uri="{BB962C8B-B14F-4D97-AF65-F5344CB8AC3E}">
        <p14:creationId xmlns:p14="http://schemas.microsoft.com/office/powerpoint/2010/main" val="1442283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A2356C8-C622-4A0C-9F39-7430D7DDCCAC}"/>
              </a:ext>
            </a:extLst>
          </p:cNvPr>
          <p:cNvSpPr txBox="1"/>
          <p:nvPr/>
        </p:nvSpPr>
        <p:spPr>
          <a:xfrm>
            <a:off x="796413" y="3807457"/>
            <a:ext cx="385013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</a:rPr>
              <a:t>Agenda</a:t>
            </a:r>
            <a:r>
              <a:rPr lang="es-MX" sz="2000" dirty="0"/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/>
              <a:t>El menú inicio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/>
              <a:t>Accesorios de Windows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/>
              <a:t>Archivo, salir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/>
              <a:t>Cerrar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/>
              <a:t>Alt + F4</a:t>
            </a:r>
          </a:p>
          <a:p>
            <a:endParaRPr lang="es-MX" sz="20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435D139-1ABB-43CA-B2DB-CCA27E579CEB}"/>
              </a:ext>
            </a:extLst>
          </p:cNvPr>
          <p:cNvSpPr txBox="1"/>
          <p:nvPr/>
        </p:nvSpPr>
        <p:spPr>
          <a:xfrm>
            <a:off x="678425" y="324068"/>
            <a:ext cx="113267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</a:rPr>
              <a:t>Fin en mente:</a:t>
            </a:r>
            <a:br>
              <a:rPr lang="es-ES" sz="2000" dirty="0"/>
            </a:br>
            <a:r>
              <a:rPr lang="es-ES" sz="2000" dirty="0"/>
              <a:t>Utilizar los accesorios del sistema operativo para apoyar tareas escolares básicas y desarrollar habilidades digitales elementales.</a:t>
            </a:r>
            <a:endParaRPr lang="es-MX" sz="20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7958267-E34D-443B-A0A6-9B8AAD673FB0}"/>
              </a:ext>
            </a:extLst>
          </p:cNvPr>
          <p:cNvSpPr txBox="1"/>
          <p:nvPr/>
        </p:nvSpPr>
        <p:spPr>
          <a:xfrm>
            <a:off x="678426" y="2034881"/>
            <a:ext cx="113267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</a:rPr>
              <a:t>Aprendizaje esperado:</a:t>
            </a:r>
            <a:br>
              <a:rPr lang="es-ES" sz="2000" dirty="0"/>
            </a:br>
            <a:r>
              <a:rPr lang="es-ES" sz="2000" dirty="0"/>
              <a:t>Emplear herramientas como la calculadora, la libreta de notas y la herramienta de recortes para resolver actividades sencillas dentro del entorno escolar.</a:t>
            </a:r>
          </a:p>
        </p:txBody>
      </p:sp>
    </p:spTree>
    <p:extLst>
      <p:ext uri="{BB962C8B-B14F-4D97-AF65-F5344CB8AC3E}">
        <p14:creationId xmlns:p14="http://schemas.microsoft.com/office/powerpoint/2010/main" val="349092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8FF9D21-F267-282C-1613-489D9436E96B}"/>
              </a:ext>
            </a:extLst>
          </p:cNvPr>
          <p:cNvSpPr txBox="1"/>
          <p:nvPr/>
        </p:nvSpPr>
        <p:spPr>
          <a:xfrm>
            <a:off x="2691387" y="688400"/>
            <a:ext cx="60742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Observa las imágenes </a:t>
            </a:r>
          </a:p>
          <a:p>
            <a:pPr algn="ctr"/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¿Quién utiliza estos accesorios?</a:t>
            </a:r>
            <a:endParaRPr lang="es-MX" sz="2400" dirty="0"/>
          </a:p>
        </p:txBody>
      </p:sp>
      <p:pic>
        <p:nvPicPr>
          <p:cNvPr id="1026" name="Picture 2" descr="36,838 imágenes, fotos de stock, objetos en 3D y vectores sobre Accesorios  peluqueria | Shutterstock">
            <a:extLst>
              <a:ext uri="{FF2B5EF4-FFF2-40B4-BE49-F238E27FC236}">
                <a16:creationId xmlns:a16="http://schemas.microsoft.com/office/drawing/2014/main" id="{12B6BA1D-45AD-929C-B862-7A607BE96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830" y="1785309"/>
            <a:ext cx="2489113" cy="1775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4969756-821D-A21F-19A5-A1EF6FD32E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307" b="7122"/>
          <a:stretch/>
        </p:blipFill>
        <p:spPr>
          <a:xfrm>
            <a:off x="4972811" y="1707744"/>
            <a:ext cx="1963376" cy="256487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14CB601-8A83-E5BD-666B-2DD7A3F210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228" t="3439" r="20448" b="4421"/>
          <a:stretch/>
        </p:blipFill>
        <p:spPr>
          <a:xfrm>
            <a:off x="7768128" y="1799201"/>
            <a:ext cx="3443956" cy="2483374"/>
          </a:xfrm>
          <a:prstGeom prst="rect">
            <a:avLst/>
          </a:prstGeom>
        </p:spPr>
      </p:pic>
      <p:pic>
        <p:nvPicPr>
          <p:cNvPr id="1030" name="Picture 6" descr="Equipo Medico GIFs - Find &amp; Share on GIPHY">
            <a:extLst>
              <a:ext uri="{FF2B5EF4-FFF2-40B4-BE49-F238E27FC236}">
                <a16:creationId xmlns:a16="http://schemas.microsoft.com/office/drawing/2014/main" id="{2874A49C-8315-B321-FF0C-A51ED2F41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7605" y="3623860"/>
            <a:ext cx="2654807" cy="2654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l barbero de Sevilla (Rossini) - meme | generador memes">
            <a:extLst>
              <a:ext uri="{FF2B5EF4-FFF2-40B4-BE49-F238E27FC236}">
                <a16:creationId xmlns:a16="http://schemas.microsoft.com/office/drawing/2014/main" id="{E81FD791-0148-2843-DE64-FE02933C8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8351" y="3822852"/>
            <a:ext cx="2654808" cy="265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▷ Estudiantes y Colegiales: Imágenes Animadas, Gifs y Animaciones ¡100%  GRATIS!">
            <a:extLst>
              <a:ext uri="{FF2B5EF4-FFF2-40B4-BE49-F238E27FC236}">
                <a16:creationId xmlns:a16="http://schemas.microsoft.com/office/drawing/2014/main" id="{285FFE9E-6CB3-D0B2-4431-3C33FB0F3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63" y="3829691"/>
            <a:ext cx="3197616" cy="254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2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A8329D1-8461-0C96-B0E8-409ED28E23CE}"/>
              </a:ext>
            </a:extLst>
          </p:cNvPr>
          <p:cNvSpPr txBox="1"/>
          <p:nvPr/>
        </p:nvSpPr>
        <p:spPr>
          <a:xfrm>
            <a:off x="2191996" y="972378"/>
            <a:ext cx="5022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 Qué accesorios utilizas en la escuela?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9641F80-2A02-21FC-FB83-B392724738AC}"/>
              </a:ext>
            </a:extLst>
          </p:cNvPr>
          <p:cNvSpPr txBox="1"/>
          <p:nvPr/>
        </p:nvSpPr>
        <p:spPr>
          <a:xfrm>
            <a:off x="4133592" y="241525"/>
            <a:ext cx="4412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Los accesorios de Windows</a:t>
            </a:r>
            <a:endParaRPr lang="es-MX" sz="28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D4482C0-C0A0-4E73-9A98-ED3FC6F7C571}"/>
              </a:ext>
            </a:extLst>
          </p:cNvPr>
          <p:cNvSpPr txBox="1"/>
          <p:nvPr/>
        </p:nvSpPr>
        <p:spPr>
          <a:xfrm>
            <a:off x="2191996" y="1372488"/>
            <a:ext cx="80458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 Sabías que todos los accesorios que utilizas en la escuela los tiene una computadora?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90C98C8-CBF0-3E46-7C1B-91237C806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2225603"/>
            <a:ext cx="5962650" cy="340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asos para capturar partes de la pantalla en Windows – PixworD">
            <a:extLst>
              <a:ext uri="{FF2B5EF4-FFF2-40B4-BE49-F238E27FC236}">
                <a16:creationId xmlns:a16="http://schemas.microsoft.com/office/drawing/2014/main" id="{D9A4F4A8-8538-CB86-C2F4-262F2A16F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5834" y="2071093"/>
            <a:ext cx="1699792" cy="1458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l icono de los archivos que se abren con bloc de notas en Windows 11 -  Microsoft Community">
            <a:extLst>
              <a:ext uri="{FF2B5EF4-FFF2-40B4-BE49-F238E27FC236}">
                <a16:creationId xmlns:a16="http://schemas.microsoft.com/office/drawing/2014/main" id="{79CE3834-32E9-54E8-4CF9-E4A1197BB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1555" y="2239300"/>
            <a:ext cx="948517" cy="948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deasjean: WordPad">
            <a:extLst>
              <a:ext uri="{FF2B5EF4-FFF2-40B4-BE49-F238E27FC236}">
                <a16:creationId xmlns:a16="http://schemas.microsoft.com/office/drawing/2014/main" id="{F72CEE15-2029-4DCE-1104-0D1FDAB17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1910" y="3557717"/>
            <a:ext cx="973719" cy="107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JLD Excel en Castellano - Usar Microsoft Excel eficientemente: Como usar la  calculadora del Windows en Excel">
            <a:extLst>
              <a:ext uri="{FF2B5EF4-FFF2-40B4-BE49-F238E27FC236}">
                <a16:creationId xmlns:a16="http://schemas.microsoft.com/office/drawing/2014/main" id="{756C3012-11EB-2A5B-D8A2-A06B88622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476" y="3583292"/>
            <a:ext cx="736720" cy="1040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5. Herramientas, formas y colores de Paint | A2.2.2. Iniciación a la imagen  y al vídeo digital">
            <a:extLst>
              <a:ext uri="{FF2B5EF4-FFF2-40B4-BE49-F238E27FC236}">
                <a16:creationId xmlns:a16="http://schemas.microsoft.com/office/drawing/2014/main" id="{AA7946DB-CCB0-F69F-1A87-D9034E4CC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3807295"/>
            <a:ext cx="33718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⨠Clase 2: ¿Cómo Usar el menú Herramientas y Formas en Paint?">
            <a:extLst>
              <a:ext uri="{FF2B5EF4-FFF2-40B4-BE49-F238E27FC236}">
                <a16:creationId xmlns:a16="http://schemas.microsoft.com/office/drawing/2014/main" id="{85ED5A34-5929-4073-A38B-2041DA18F9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913"/>
          <a:stretch/>
        </p:blipFill>
        <p:spPr bwMode="auto">
          <a:xfrm>
            <a:off x="6843692" y="2291292"/>
            <a:ext cx="1502101" cy="100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⨠Clase 2: ¿Cómo Usar el menú Herramientas y Formas en Paint?">
            <a:extLst>
              <a:ext uri="{FF2B5EF4-FFF2-40B4-BE49-F238E27FC236}">
                <a16:creationId xmlns:a16="http://schemas.microsoft.com/office/drawing/2014/main" id="{1C3831D0-AEE8-FFC6-4E8A-50DB506EED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3" t="-8785" r="-47342" b="8785"/>
          <a:stretch/>
        </p:blipFill>
        <p:spPr bwMode="auto">
          <a:xfrm>
            <a:off x="7076545" y="4843818"/>
            <a:ext cx="3371850" cy="100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Descargar Libros PDF (@BlogLibrosPDF) / X">
            <a:extLst>
              <a:ext uri="{FF2B5EF4-FFF2-40B4-BE49-F238E27FC236}">
                <a16:creationId xmlns:a16="http://schemas.microsoft.com/office/drawing/2014/main" id="{AE66F653-723C-E2F8-4196-385B91F84A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2" t="29020" r="8112" b="7440"/>
          <a:stretch/>
        </p:blipFill>
        <p:spPr bwMode="auto">
          <a:xfrm>
            <a:off x="9239001" y="4866061"/>
            <a:ext cx="1362324" cy="103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554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EDE0D-2FBA-287C-67E3-D7A4A871C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94481427-4376-304A-77F7-053D608223DD}"/>
              </a:ext>
            </a:extLst>
          </p:cNvPr>
          <p:cNvSpPr txBox="1"/>
          <p:nvPr/>
        </p:nvSpPr>
        <p:spPr>
          <a:xfrm>
            <a:off x="5587995" y="2458203"/>
            <a:ext cx="171984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bloc de notas.</a:t>
            </a:r>
          </a:p>
          <a:p>
            <a:endParaRPr lang="es-MX" dirty="0"/>
          </a:p>
          <a:p>
            <a:endParaRPr lang="es-MX" dirty="0"/>
          </a:p>
          <a:p>
            <a:r>
              <a:rPr lang="es-MX" dirty="0" err="1"/>
              <a:t>Wordpad</a:t>
            </a:r>
            <a:r>
              <a:rPr lang="es-MX" dirty="0"/>
              <a:t>.</a:t>
            </a:r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Calculadora.</a:t>
            </a:r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Paint</a:t>
            </a:r>
          </a:p>
        </p:txBody>
      </p:sp>
      <p:pic>
        <p:nvPicPr>
          <p:cNvPr id="11" name="Picture 6" descr="El icono de los archivos que se abren con bloc de notas en Windows 11 -  Microsoft Community">
            <a:extLst>
              <a:ext uri="{FF2B5EF4-FFF2-40B4-BE49-F238E27FC236}">
                <a16:creationId xmlns:a16="http://schemas.microsoft.com/office/drawing/2014/main" id="{75B66AFB-306B-A8B5-0936-CFCEA93FD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934" y="2118857"/>
            <a:ext cx="883755" cy="88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ideasjean: WordPad">
            <a:extLst>
              <a:ext uri="{FF2B5EF4-FFF2-40B4-BE49-F238E27FC236}">
                <a16:creationId xmlns:a16="http://schemas.microsoft.com/office/drawing/2014/main" id="{7E593911-66E6-ED35-FC99-771C652FF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849" y="2987487"/>
            <a:ext cx="799253" cy="88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JLD Excel en Castellano - Usar Microsoft Excel eficientemente: Como usar la  calculadora del Windows en Excel">
            <a:extLst>
              <a:ext uri="{FF2B5EF4-FFF2-40B4-BE49-F238E27FC236}">
                <a16:creationId xmlns:a16="http://schemas.microsoft.com/office/drawing/2014/main" id="{AB2A5AC5-CC9B-61FB-B56C-2F0DD8E27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131" y="3897999"/>
            <a:ext cx="579057" cy="81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int - Easy To Learn MSPaint - Aplicaciones en Google Play">
            <a:extLst>
              <a:ext uri="{FF2B5EF4-FFF2-40B4-BE49-F238E27FC236}">
                <a16:creationId xmlns:a16="http://schemas.microsoft.com/office/drawing/2014/main" id="{ADD39EB0-692E-A6D5-32A2-7DE21D0DDE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9" t="13858" r="16589" b="20079"/>
          <a:stretch/>
        </p:blipFill>
        <p:spPr bwMode="auto">
          <a:xfrm>
            <a:off x="4244699" y="4771795"/>
            <a:ext cx="1062240" cy="960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6EF58489-1C1E-4B42-8608-0704ABC7107B}"/>
              </a:ext>
            </a:extLst>
          </p:cNvPr>
          <p:cNvSpPr txBox="1"/>
          <p:nvPr/>
        </p:nvSpPr>
        <p:spPr>
          <a:xfrm>
            <a:off x="2238816" y="746165"/>
            <a:ext cx="76560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/>
              <a:t>Son programas simples que ayudan en cosas diarias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/>
              <a:t>Vienen instalados en todas las computadoras con Windows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FCD6382-37DF-4272-A5D0-A568E4E4B2E2}"/>
              </a:ext>
            </a:extLst>
          </p:cNvPr>
          <p:cNvSpPr txBox="1"/>
          <p:nvPr/>
        </p:nvSpPr>
        <p:spPr>
          <a:xfrm>
            <a:off x="2308937" y="234041"/>
            <a:ext cx="65581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¿Qué son los accesorios de Windows?</a:t>
            </a:r>
          </a:p>
        </p:txBody>
      </p:sp>
    </p:spTree>
    <p:extLst>
      <p:ext uri="{BB962C8B-B14F-4D97-AF65-F5344CB8AC3E}">
        <p14:creationId xmlns:p14="http://schemas.microsoft.com/office/powerpoint/2010/main" val="2673936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41061-5506-52F3-5F60-26F18A5D5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4B10433C-C2ED-3C28-4C88-FA2E788B4AA4}"/>
              </a:ext>
            </a:extLst>
          </p:cNvPr>
          <p:cNvSpPr txBox="1"/>
          <p:nvPr/>
        </p:nvSpPr>
        <p:spPr>
          <a:xfrm>
            <a:off x="3593958" y="151045"/>
            <a:ext cx="55881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Los accesorios de Windows</a:t>
            </a:r>
            <a:endParaRPr lang="es-MX" sz="28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146B567-00A9-CD79-1313-48C17DC694C8}"/>
              </a:ext>
            </a:extLst>
          </p:cNvPr>
          <p:cNvSpPr txBox="1"/>
          <p:nvPr/>
        </p:nvSpPr>
        <p:spPr>
          <a:xfrm>
            <a:off x="4416849" y="850117"/>
            <a:ext cx="2459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¿ Para qué sirven ?</a:t>
            </a:r>
            <a:endParaRPr lang="es-MX" sz="24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80803EC-C1BB-116C-D9B4-E2CC2E348D20}"/>
              </a:ext>
            </a:extLst>
          </p:cNvPr>
          <p:cNvSpPr txBox="1"/>
          <p:nvPr/>
        </p:nvSpPr>
        <p:spPr>
          <a:xfrm>
            <a:off x="4460430" y="1654146"/>
            <a:ext cx="535062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bloc de notas; se utiliza para escribir textos sencillos sin formato.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dirty="0" err="1"/>
              <a:t>Wordpad</a:t>
            </a:r>
            <a:r>
              <a:rPr lang="es-MX" dirty="0"/>
              <a:t>: se utiliza para escribir textos con formato.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Calculadora: se utiliza para realizar cálculos básicos como sume, resta, multiplicación y división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Paint: se utiliza para dibujar y colorear imágenes sencillas</a:t>
            </a:r>
          </a:p>
        </p:txBody>
      </p:sp>
      <p:pic>
        <p:nvPicPr>
          <p:cNvPr id="11" name="Picture 6" descr="El icono de los archivos que se abren con bloc de notas en Windows 11 -  Microsoft Community">
            <a:extLst>
              <a:ext uri="{FF2B5EF4-FFF2-40B4-BE49-F238E27FC236}">
                <a16:creationId xmlns:a16="http://schemas.microsoft.com/office/drawing/2014/main" id="{6ADB35EB-4D42-3CB9-32A0-A5D934F1B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944" y="1493969"/>
            <a:ext cx="883755" cy="88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ideasjean: WordPad">
            <a:extLst>
              <a:ext uri="{FF2B5EF4-FFF2-40B4-BE49-F238E27FC236}">
                <a16:creationId xmlns:a16="http://schemas.microsoft.com/office/drawing/2014/main" id="{F85AB4E5-6BDB-7EC3-EA61-019D083D8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574" y="2714121"/>
            <a:ext cx="799253" cy="88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JLD Excel en Castellano - Usar Microsoft Excel eficientemente: Como usar la  calculadora del Windows en Excel">
            <a:extLst>
              <a:ext uri="{FF2B5EF4-FFF2-40B4-BE49-F238E27FC236}">
                <a16:creationId xmlns:a16="http://schemas.microsoft.com/office/drawing/2014/main" id="{F807E09E-BEAC-F3BC-7ED3-86955B9DF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770" y="3934273"/>
            <a:ext cx="579057" cy="81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int - Easy To Learn MSPaint - Aplicaciones en Google Play">
            <a:extLst>
              <a:ext uri="{FF2B5EF4-FFF2-40B4-BE49-F238E27FC236}">
                <a16:creationId xmlns:a16="http://schemas.microsoft.com/office/drawing/2014/main" id="{3CCAF30B-2927-DC09-31A0-0EA50190AD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9" t="13858" r="16589" b="20079"/>
          <a:stretch/>
        </p:blipFill>
        <p:spPr bwMode="auto">
          <a:xfrm>
            <a:off x="3182459" y="5198296"/>
            <a:ext cx="1062240" cy="960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7674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FFE04-F164-1733-18CD-9A0587741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6BEDBED-8416-2FE3-5B5D-E1A5FD175BAB}"/>
              </a:ext>
            </a:extLst>
          </p:cNvPr>
          <p:cNvSpPr txBox="1"/>
          <p:nvPr/>
        </p:nvSpPr>
        <p:spPr>
          <a:xfrm>
            <a:off x="2517405" y="463538"/>
            <a:ext cx="7157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000000"/>
                </a:solidFill>
                <a:latin typeface="helvetica" panose="020B0604020202020204" pitchFamily="34" charset="0"/>
              </a:rPr>
              <a:t>¿ Donde encuentro los accesorios de Windows? </a:t>
            </a:r>
            <a:endParaRPr lang="es-MX" sz="28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8163B84-117C-E7FD-504C-872CBAA1BD04}"/>
              </a:ext>
            </a:extLst>
          </p:cNvPr>
          <p:cNvSpPr txBox="1"/>
          <p:nvPr/>
        </p:nvSpPr>
        <p:spPr>
          <a:xfrm>
            <a:off x="2328373" y="1341455"/>
            <a:ext cx="68537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Para encontrar y utilizar los accesorios de Windows realiza lo siguiente: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1A8D248-C592-4326-38F9-EBA392C287B3}"/>
              </a:ext>
            </a:extLst>
          </p:cNvPr>
          <p:cNvSpPr txBox="1"/>
          <p:nvPr/>
        </p:nvSpPr>
        <p:spPr>
          <a:xfrm>
            <a:off x="2232945" y="2193311"/>
            <a:ext cx="315090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1.- Haz </a:t>
            </a:r>
            <a:r>
              <a:rPr lang="es-MX" dirty="0" err="1"/>
              <a:t>click</a:t>
            </a:r>
            <a:r>
              <a:rPr lang="es-MX" dirty="0"/>
              <a:t> en el botón inicio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2.- En el menú que aparece haz </a:t>
            </a:r>
            <a:r>
              <a:rPr lang="es-MX" dirty="0" err="1"/>
              <a:t>click</a:t>
            </a:r>
            <a:r>
              <a:rPr lang="es-MX" dirty="0"/>
              <a:t> en la carpeta accesorios de Windows.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3.- Haz </a:t>
            </a:r>
            <a:r>
              <a:rPr lang="es-MX" dirty="0" err="1"/>
              <a:t>click</a:t>
            </a:r>
            <a:r>
              <a:rPr lang="es-MX" dirty="0"/>
              <a:t> en el accesorio que vayas a utilizar.</a:t>
            </a:r>
          </a:p>
        </p:txBody>
      </p:sp>
      <p:pic>
        <p:nvPicPr>
          <p:cNvPr id="2050" name="Picture 2" descr="Conoce las nuevas funciones de Windows 11">
            <a:extLst>
              <a:ext uri="{FF2B5EF4-FFF2-40B4-BE49-F238E27FC236}">
                <a16:creationId xmlns:a16="http://schemas.microsoft.com/office/drawing/2014/main" id="{680B86AF-2B5E-EC56-3A7A-C65172FEA6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3" t="7544" r="24029" b="8559"/>
          <a:stretch/>
        </p:blipFill>
        <p:spPr bwMode="auto">
          <a:xfrm>
            <a:off x="6096000" y="1742134"/>
            <a:ext cx="1341691" cy="1422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nap2HTML: Guarda snapshots de las carpetas de Windows en formato HTML con  esta aplicación">
            <a:extLst>
              <a:ext uri="{FF2B5EF4-FFF2-40B4-BE49-F238E27FC236}">
                <a16:creationId xmlns:a16="http://schemas.microsoft.com/office/drawing/2014/main" id="{961C5C58-4869-DE3F-651B-111E0F8152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61" t="4404" r="21827" b="7703"/>
          <a:stretch/>
        </p:blipFill>
        <p:spPr bwMode="auto">
          <a:xfrm rot="5400000">
            <a:off x="6150508" y="3528304"/>
            <a:ext cx="1315287" cy="1052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D380357-3A01-DE5F-0567-2FD8A1DA86B8}"/>
              </a:ext>
            </a:extLst>
          </p:cNvPr>
          <p:cNvSpPr txBox="1"/>
          <p:nvPr/>
        </p:nvSpPr>
        <p:spPr>
          <a:xfrm>
            <a:off x="7414671" y="3870041"/>
            <a:ext cx="25443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Accesorios de Windows</a:t>
            </a:r>
          </a:p>
        </p:txBody>
      </p:sp>
      <p:pic>
        <p:nvPicPr>
          <p:cNvPr id="5" name="Picture 6" descr="El icono de los archivos que se abren con bloc de notas en Windows 11 -  Microsoft Community">
            <a:extLst>
              <a:ext uri="{FF2B5EF4-FFF2-40B4-BE49-F238E27FC236}">
                <a16:creationId xmlns:a16="http://schemas.microsoft.com/office/drawing/2014/main" id="{1D456357-A546-46C4-9CAA-35907154C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602" y="5166440"/>
            <a:ext cx="883755" cy="88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ideasjean: WordPad">
            <a:extLst>
              <a:ext uri="{FF2B5EF4-FFF2-40B4-BE49-F238E27FC236}">
                <a16:creationId xmlns:a16="http://schemas.microsoft.com/office/drawing/2014/main" id="{64A1CA4E-01E4-232D-4A4A-1DA6FB373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4671" y="5157846"/>
            <a:ext cx="799253" cy="88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JLD Excel en Castellano - Usar Microsoft Excel eficientemente: Como usar la  calculadora del Windows en Excel">
            <a:extLst>
              <a:ext uri="{FF2B5EF4-FFF2-40B4-BE49-F238E27FC236}">
                <a16:creationId xmlns:a16="http://schemas.microsoft.com/office/drawing/2014/main" id="{8EB0EB49-7E7C-8D0E-4850-739338AAB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2571" y="5157846"/>
            <a:ext cx="579057" cy="81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Paint - Easy To Learn MSPaint - Aplicaciones en Google Play">
            <a:extLst>
              <a:ext uri="{FF2B5EF4-FFF2-40B4-BE49-F238E27FC236}">
                <a16:creationId xmlns:a16="http://schemas.microsoft.com/office/drawing/2014/main" id="{15658E13-F0D6-64A4-0089-0AD337A1DE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9" t="13858" r="16589" b="20079"/>
          <a:stretch/>
        </p:blipFill>
        <p:spPr bwMode="auto">
          <a:xfrm>
            <a:off x="9848178" y="5086569"/>
            <a:ext cx="1062240" cy="960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7992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FFE04-F164-1733-18CD-9A0587741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35D4540B-ED0A-4E66-BEBC-233B6CCF5E96}"/>
              </a:ext>
            </a:extLst>
          </p:cNvPr>
          <p:cNvSpPr txBox="1"/>
          <p:nvPr/>
        </p:nvSpPr>
        <p:spPr>
          <a:xfrm>
            <a:off x="2084438" y="876699"/>
            <a:ext cx="82885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Sirve para buscar y abrir tus fotos, juegos y tareas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Ejemplo: Encuentra la carpeta donde guardaste tus dibujos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A488FDF-E35C-428A-AFE3-6C561D3BDD56}"/>
              </a:ext>
            </a:extLst>
          </p:cNvPr>
          <p:cNvSpPr txBox="1"/>
          <p:nvPr/>
        </p:nvSpPr>
        <p:spPr>
          <a:xfrm>
            <a:off x="1907458" y="316780"/>
            <a:ext cx="81116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Explorador de Windows: El buscador de tus tesoros</a:t>
            </a:r>
          </a:p>
        </p:txBody>
      </p:sp>
      <p:pic>
        <p:nvPicPr>
          <p:cNvPr id="1026" name="Picture 2" descr="Curso gratis de Windows 7. aulaClic. 4 - El Explorador de Windows">
            <a:extLst>
              <a:ext uri="{FF2B5EF4-FFF2-40B4-BE49-F238E27FC236}">
                <a16:creationId xmlns:a16="http://schemas.microsoft.com/office/drawing/2014/main" id="{E59BA01E-D71E-42C9-BDBD-00135C958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560" y="2344840"/>
            <a:ext cx="6057900" cy="380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E13B8ED2-A3D5-408D-8535-A4AA69C6906D}"/>
              </a:ext>
            </a:extLst>
          </p:cNvPr>
          <p:cNvSpPr txBox="1"/>
          <p:nvPr/>
        </p:nvSpPr>
        <p:spPr>
          <a:xfrm>
            <a:off x="653845" y="2183742"/>
            <a:ext cx="8288593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latin typeface="Century Gothic" panose="020B0502020202020204" pitchFamily="34" charset="0"/>
              </a:rPr>
              <a:t>1.-Botones Adelante y Atrás.</a:t>
            </a: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r>
              <a:rPr lang="es-ES" sz="2000" dirty="0">
                <a:latin typeface="Century Gothic" panose="020B0502020202020204" pitchFamily="34" charset="0"/>
              </a:rPr>
              <a:t>2.-Barra de direcciones.</a:t>
            </a: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r>
              <a:rPr lang="es-ES" sz="2000" dirty="0">
                <a:latin typeface="Century Gothic" panose="020B0502020202020204" pitchFamily="34" charset="0"/>
              </a:rPr>
              <a:t>3.-Cuadro de búsqueda.</a:t>
            </a: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r>
              <a:rPr lang="es-ES" sz="2000" dirty="0">
                <a:latin typeface="Century Gothic" panose="020B0502020202020204" pitchFamily="34" charset="0"/>
              </a:rPr>
              <a:t>4.-Barra de herramientas. </a:t>
            </a:r>
          </a:p>
          <a:p>
            <a:r>
              <a:rPr lang="es-ES" sz="2000" dirty="0">
                <a:latin typeface="Century Gothic" panose="020B0502020202020204" pitchFamily="34" charset="0"/>
              </a:rPr>
              <a:t>.</a:t>
            </a:r>
          </a:p>
          <a:p>
            <a:r>
              <a:rPr lang="es-ES" sz="2000" dirty="0">
                <a:latin typeface="Century Gothic" panose="020B0502020202020204" pitchFamily="34" charset="0"/>
              </a:rPr>
              <a:t>5.-Panel de navegación. </a:t>
            </a: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r>
              <a:rPr lang="es-ES" sz="2000" dirty="0">
                <a:latin typeface="Century Gothic" panose="020B0502020202020204" pitchFamily="34" charset="0"/>
              </a:rPr>
              <a:t>6-Lista de archivos. </a:t>
            </a: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r>
              <a:rPr lang="es-ES" sz="2000" dirty="0">
                <a:latin typeface="Century Gothic" panose="020B0502020202020204" pitchFamily="34" charset="0"/>
              </a:rPr>
              <a:t>7.-Panel de detalles. </a:t>
            </a:r>
          </a:p>
        </p:txBody>
      </p:sp>
    </p:spTree>
    <p:extLst>
      <p:ext uri="{BB962C8B-B14F-4D97-AF65-F5344CB8AC3E}">
        <p14:creationId xmlns:p14="http://schemas.microsoft.com/office/powerpoint/2010/main" val="3193294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FFE04-F164-1733-18CD-9A0587741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03D5D97-71D4-4B3B-B26F-83263E697992}"/>
              </a:ext>
            </a:extLst>
          </p:cNvPr>
          <p:cNvSpPr txBox="1"/>
          <p:nvPr/>
        </p:nvSpPr>
        <p:spPr>
          <a:xfrm>
            <a:off x="2443316" y="1086002"/>
            <a:ext cx="730536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Escribes mensajes, listas y hasta cartas para tus amigos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Ejemplo: Haz tu lista de compras de la merienda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74AA73D-CDAF-4212-B6CB-A0DAA8FB318B}"/>
              </a:ext>
            </a:extLst>
          </p:cNvPr>
          <p:cNvSpPr txBox="1"/>
          <p:nvPr/>
        </p:nvSpPr>
        <p:spPr>
          <a:xfrm>
            <a:off x="2286001" y="308802"/>
            <a:ext cx="746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Bloc de Notas: Tu pequeño cuaderno digital</a:t>
            </a:r>
          </a:p>
        </p:txBody>
      </p:sp>
      <p:pic>
        <p:nvPicPr>
          <p:cNvPr id="6" name="Picture 6" descr="El icono de los archivos que se abren con bloc de notas en Windows 11 -  Microsoft Community">
            <a:extLst>
              <a:ext uri="{FF2B5EF4-FFF2-40B4-BE49-F238E27FC236}">
                <a16:creationId xmlns:a16="http://schemas.microsoft.com/office/drawing/2014/main" id="{9FF5497E-C7A7-4453-9FE4-A2AA083A9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364" y="2417200"/>
            <a:ext cx="883755" cy="88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omputadora GIFs - Get the best gif on GIFER">
            <a:extLst>
              <a:ext uri="{FF2B5EF4-FFF2-40B4-BE49-F238E27FC236}">
                <a16:creationId xmlns:a16="http://schemas.microsoft.com/office/drawing/2014/main" id="{7C3088AB-14EA-486A-B111-1ED130AF897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632" y="3819386"/>
            <a:ext cx="3491220" cy="2498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080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FFE04-F164-1733-18CD-9A0587741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FD801C4-C682-4E4B-8B67-5441C8E22D80}"/>
              </a:ext>
            </a:extLst>
          </p:cNvPr>
          <p:cNvSpPr txBox="1"/>
          <p:nvPr/>
        </p:nvSpPr>
        <p:spPr>
          <a:xfrm>
            <a:off x="2005781" y="1278645"/>
            <a:ext cx="92226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Escribimos textos con letras grandes, colores y caritas 🙂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Ejemplo: Haz una invitación divertida para tu cumpleaños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60041DB-2626-4244-8C07-7CE2B4639FE5}"/>
              </a:ext>
            </a:extLst>
          </p:cNvPr>
          <p:cNvSpPr txBox="1"/>
          <p:nvPr/>
        </p:nvSpPr>
        <p:spPr>
          <a:xfrm>
            <a:off x="2900516" y="32661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WordPad: Para escribir más bonito</a:t>
            </a:r>
          </a:p>
        </p:txBody>
      </p:sp>
      <p:pic>
        <p:nvPicPr>
          <p:cNvPr id="6" name="Picture 8" descr="ideasjean: WordPad">
            <a:extLst>
              <a:ext uri="{FF2B5EF4-FFF2-40B4-BE49-F238E27FC236}">
                <a16:creationId xmlns:a16="http://schemas.microsoft.com/office/drawing/2014/main" id="{1F86B75C-91EE-48F7-A409-4AE821D19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747" y="2545245"/>
            <a:ext cx="799253" cy="88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omputadora GIF - Conseguir el mejor gif en GIFER">
            <a:extLst>
              <a:ext uri="{FF2B5EF4-FFF2-40B4-BE49-F238E27FC236}">
                <a16:creationId xmlns:a16="http://schemas.microsoft.com/office/drawing/2014/main" id="{578805B5-AE28-44DF-9720-EF3C5F2D391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448" y="3315504"/>
            <a:ext cx="3680256" cy="2760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645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FFE04-F164-1733-18CD-9A0587741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A21D43B-E6FC-4699-A3C2-991E9F016757}"/>
              </a:ext>
            </a:extLst>
          </p:cNvPr>
          <p:cNvSpPr txBox="1"/>
          <p:nvPr/>
        </p:nvSpPr>
        <p:spPr>
          <a:xfrm>
            <a:off x="2517058" y="1082000"/>
            <a:ext cx="86228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Suma, resta y haz operaciones rápidas y fáciles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Ejemplo: Calcula cuántos caramelos tienes en total</a:t>
            </a:r>
          </a:p>
        </p:txBody>
      </p:sp>
      <p:pic>
        <p:nvPicPr>
          <p:cNvPr id="4" name="Picture 10" descr="JLD Excel en Castellano - Usar Microsoft Excel eficientemente: Como usar la  calculadora del Windows en Excel">
            <a:extLst>
              <a:ext uri="{FF2B5EF4-FFF2-40B4-BE49-F238E27FC236}">
                <a16:creationId xmlns:a16="http://schemas.microsoft.com/office/drawing/2014/main" id="{EE20987F-B81F-48E9-ABDD-33B329C44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304" y="2440548"/>
            <a:ext cx="579057" cy="81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DA6C432-B0D3-4C3B-8EEC-F2D226708EDD}"/>
              </a:ext>
            </a:extLst>
          </p:cNvPr>
          <p:cNvSpPr txBox="1"/>
          <p:nvPr/>
        </p:nvSpPr>
        <p:spPr>
          <a:xfrm>
            <a:off x="2163096" y="277450"/>
            <a:ext cx="73085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Calculadora: Súper matemática en un clic</a:t>
            </a:r>
          </a:p>
        </p:txBody>
      </p:sp>
      <p:pic>
        <p:nvPicPr>
          <p:cNvPr id="4098" name="Picture 2" descr="calculator icon 2D animaition gif">
            <a:extLst>
              <a:ext uri="{FF2B5EF4-FFF2-40B4-BE49-F238E27FC236}">
                <a16:creationId xmlns:a16="http://schemas.microsoft.com/office/drawing/2014/main" id="{092A7B0C-5E6F-41AF-A6BC-FD8AEC80276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139" y="3530124"/>
            <a:ext cx="2577280" cy="2796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877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FFE04-F164-1733-18CD-9A0587741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6DBAA21-C1BF-4962-817B-E3F47CDB9DAF}"/>
              </a:ext>
            </a:extLst>
          </p:cNvPr>
          <p:cNvSpPr txBox="1"/>
          <p:nvPr/>
        </p:nvSpPr>
        <p:spPr>
          <a:xfrm>
            <a:off x="1946786" y="1071320"/>
            <a:ext cx="874087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Dibuja, pinta y crea tus propias obras de arte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Ejemplo: Haz un paisaje con arcoíris, montañas y soles sonrientes</a:t>
            </a:r>
          </a:p>
        </p:txBody>
      </p:sp>
      <p:pic>
        <p:nvPicPr>
          <p:cNvPr id="5" name="Picture 2" descr="Paint - Easy To Learn MSPaint - Aplicaciones en Google Play">
            <a:extLst>
              <a:ext uri="{FF2B5EF4-FFF2-40B4-BE49-F238E27FC236}">
                <a16:creationId xmlns:a16="http://schemas.microsoft.com/office/drawing/2014/main" id="{4C4D96D9-7707-4923-B604-BEFAFBF14B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9" t="13858" r="16589" b="20079"/>
          <a:stretch/>
        </p:blipFill>
        <p:spPr bwMode="auto">
          <a:xfrm>
            <a:off x="4719128" y="2360194"/>
            <a:ext cx="1062240" cy="960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236FDFB-DCAC-4082-A029-4851AA1E1F83}"/>
              </a:ext>
            </a:extLst>
          </p:cNvPr>
          <p:cNvSpPr txBox="1"/>
          <p:nvPr/>
        </p:nvSpPr>
        <p:spPr>
          <a:xfrm>
            <a:off x="2733368" y="33644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Paint: El pincel mágico digital</a:t>
            </a:r>
          </a:p>
        </p:txBody>
      </p:sp>
      <p:pic>
        <p:nvPicPr>
          <p:cNvPr id="5122" name="Picture 2" descr="AhiVa! PequeNautas - Gifs animados, animaciones - Profesiones - Pintores">
            <a:extLst>
              <a:ext uri="{FF2B5EF4-FFF2-40B4-BE49-F238E27FC236}">
                <a16:creationId xmlns:a16="http://schemas.microsoft.com/office/drawing/2014/main" id="{863DD25B-A244-4F17-AEBD-BAB2FDFDE1C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368" y="3727504"/>
            <a:ext cx="3819155" cy="205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650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FFE04-F164-1733-18CD-9A0587741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5B45383-B5E7-4621-9333-AA21AA01D553}"/>
              </a:ext>
            </a:extLst>
          </p:cNvPr>
          <p:cNvSpPr txBox="1"/>
          <p:nvPr/>
        </p:nvSpPr>
        <p:spPr>
          <a:xfrm>
            <a:off x="2379406" y="1298309"/>
            <a:ext cx="8229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Guarda chistes, canciones o sonidos divertidos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Ejemplo: Graba tu canción favorita y escúchala con amigos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ED8DA19-3552-4386-AD41-49A395A5C84F}"/>
              </a:ext>
            </a:extLst>
          </p:cNvPr>
          <p:cNvSpPr txBox="1"/>
          <p:nvPr/>
        </p:nvSpPr>
        <p:spPr>
          <a:xfrm>
            <a:off x="2379406" y="316779"/>
            <a:ext cx="7816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Grabadora de sonidos: ¡Graba tu voz o música!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E6FC9CC-8E38-4C22-89FA-1B86BB44B7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372" t="57634" r="29838" b="29319"/>
          <a:stretch/>
        </p:blipFill>
        <p:spPr>
          <a:xfrm>
            <a:off x="2487561" y="2313972"/>
            <a:ext cx="6620974" cy="1437967"/>
          </a:xfrm>
          <a:prstGeom prst="rect">
            <a:avLst/>
          </a:prstGeom>
        </p:spPr>
      </p:pic>
      <p:pic>
        <p:nvPicPr>
          <p:cNvPr id="6146" name="Picture 2" descr="Ilustración de la grabadora de cinta de cassette retro aislado sobre fondo  blanco. Icono de contorno. | Vector Premium">
            <a:extLst>
              <a:ext uri="{FF2B5EF4-FFF2-40B4-BE49-F238E27FC236}">
                <a16:creationId xmlns:a16="http://schemas.microsoft.com/office/drawing/2014/main" id="{80ED9A42-4F75-4CA7-A8A9-3B967F761A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31" b="21577"/>
          <a:stretch/>
        </p:blipFill>
        <p:spPr bwMode="auto">
          <a:xfrm>
            <a:off x="4310677" y="3861942"/>
            <a:ext cx="2414587" cy="1811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1060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FFE04-F164-1733-18CD-9A0587741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A9C712A-FFAC-44D8-ABDB-498932CF2E03}"/>
              </a:ext>
            </a:extLst>
          </p:cNvPr>
          <p:cNvSpPr txBox="1"/>
          <p:nvPr/>
        </p:nvSpPr>
        <p:spPr>
          <a:xfrm>
            <a:off x="2251586" y="1415449"/>
            <a:ext cx="855406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Toma fotos de tu pantalla y compártelas fácilmente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Ejemplo: Haz un recorte de un animal raro que viste en internet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F04070C-75DD-4298-B255-C24135F220AD}"/>
              </a:ext>
            </a:extLst>
          </p:cNvPr>
          <p:cNvSpPr txBox="1"/>
          <p:nvPr/>
        </p:nvSpPr>
        <p:spPr>
          <a:xfrm>
            <a:off x="1976283" y="493759"/>
            <a:ext cx="7816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Recortes: ¡Atrapa lo que ves en la pantalla!</a:t>
            </a:r>
          </a:p>
        </p:txBody>
      </p:sp>
      <p:pic>
        <p:nvPicPr>
          <p:cNvPr id="7170" name="Picture 2" descr="Aplicación RECORTES de Windows | Blog SEAS">
            <a:extLst>
              <a:ext uri="{FF2B5EF4-FFF2-40B4-BE49-F238E27FC236}">
                <a16:creationId xmlns:a16="http://schemas.microsoft.com/office/drawing/2014/main" id="{48AC90A8-2571-45AC-9C6A-54903E30B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824" y="2891137"/>
            <a:ext cx="6067425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569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FFE04-F164-1733-18CD-9A0587741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BBB2F72-A179-4C00-BE6F-A752A6A96BE1}"/>
              </a:ext>
            </a:extLst>
          </p:cNvPr>
          <p:cNvSpPr txBox="1"/>
          <p:nvPr/>
        </p:nvSpPr>
        <p:spPr>
          <a:xfrm>
            <a:off x="2300747" y="2350361"/>
            <a:ext cx="736436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¡A practicar y divertirse!</a:t>
            </a:r>
          </a:p>
          <a:p>
            <a:endParaRPr lang="es-ES" sz="2000" b="1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Prueba usar cada accesorio con ayuda de un adulto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Recuerda: ¡Tu </a:t>
            </a:r>
            <a:r>
              <a:rPr lang="es-ES" sz="2000" dirty="0" err="1">
                <a:latin typeface="Century Gothic" panose="020B0502020202020204" pitchFamily="34" charset="0"/>
              </a:rPr>
              <a:t>compu</a:t>
            </a:r>
            <a:r>
              <a:rPr lang="es-ES" sz="2000" dirty="0">
                <a:latin typeface="Century Gothic" panose="020B0502020202020204" pitchFamily="34" charset="0"/>
              </a:rPr>
              <a:t> tiene muchas sorpresas mágicas!</a:t>
            </a:r>
          </a:p>
        </p:txBody>
      </p:sp>
    </p:spTree>
    <p:extLst>
      <p:ext uri="{BB962C8B-B14F-4D97-AF65-F5344CB8AC3E}">
        <p14:creationId xmlns:p14="http://schemas.microsoft.com/office/powerpoint/2010/main" val="2025592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A1CCE96-018A-472E-9581-3FA69908339E}"/>
              </a:ext>
            </a:extLst>
          </p:cNvPr>
          <p:cNvSpPr txBox="1"/>
          <p:nvPr/>
        </p:nvSpPr>
        <p:spPr>
          <a:xfrm>
            <a:off x="1993330" y="2307880"/>
            <a:ext cx="7441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/>
              <a:t>Actividad 12</a:t>
            </a:r>
            <a:endParaRPr lang="es-MX" sz="4400" dirty="0"/>
          </a:p>
          <a:p>
            <a:pPr algn="ctr"/>
            <a:r>
              <a:rPr lang="es-MX" sz="4400" dirty="0"/>
              <a:t>Habilidad 7</a:t>
            </a:r>
          </a:p>
        </p:txBody>
      </p:sp>
    </p:spTree>
    <p:extLst>
      <p:ext uri="{BB962C8B-B14F-4D97-AF65-F5344CB8AC3E}">
        <p14:creationId xmlns:p14="http://schemas.microsoft.com/office/powerpoint/2010/main" val="276090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64AE7C1-2192-4017-B17F-A2158A591E63}"/>
              </a:ext>
            </a:extLst>
          </p:cNvPr>
          <p:cNvSpPr txBox="1"/>
          <p:nvPr/>
        </p:nvSpPr>
        <p:spPr>
          <a:xfrm>
            <a:off x="836330" y="1899159"/>
            <a:ext cx="98990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s-ES" sz="2400" dirty="0">
                <a:latin typeface="Century Gothic" panose="020B0502020202020204" pitchFamily="34" charset="0"/>
              </a:rPr>
            </a:b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Responde las siguientes preguntas:</a:t>
            </a:r>
          </a:p>
          <a:p>
            <a:endParaRPr lang="es-ES" sz="24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¿Qué son los accesorios de Windows?</a:t>
            </a:r>
          </a:p>
          <a:p>
            <a:endParaRPr lang="es-ES" sz="24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¿Cuáles son los accesorios de Windows?</a:t>
            </a:r>
          </a:p>
          <a:p>
            <a:endParaRPr lang="es-ES" sz="24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es-E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¿ Para qué se utilizan los accesorios de Windows?</a:t>
            </a:r>
            <a:endParaRPr 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8612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2231</TotalTime>
  <Words>578</Words>
  <Application>Microsoft Office PowerPoint</Application>
  <PresentationFormat>Panorámica</PresentationFormat>
  <Paragraphs>117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Century Gothic</vt:lpstr>
      <vt:lpstr>helvetica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Olmos</dc:creator>
  <cp:lastModifiedBy>PC</cp:lastModifiedBy>
  <cp:revision>117</cp:revision>
  <dcterms:created xsi:type="dcterms:W3CDTF">2020-04-27T12:02:24Z</dcterms:created>
  <dcterms:modified xsi:type="dcterms:W3CDTF">2025-08-08T16:55:34Z</dcterms:modified>
</cp:coreProperties>
</file>