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2" r:id="rId7"/>
    <p:sldId id="300" r:id="rId8"/>
    <p:sldId id="299" r:id="rId9"/>
    <p:sldId id="301" r:id="rId10"/>
    <p:sldId id="293" r:id="rId11"/>
    <p:sldId id="294" r:id="rId12"/>
    <p:sldId id="295" r:id="rId13"/>
    <p:sldId id="302" r:id="rId14"/>
    <p:sldId id="296" r:id="rId15"/>
    <p:sldId id="303" r:id="rId16"/>
    <p:sldId id="297" r:id="rId17"/>
    <p:sldId id="298" r:id="rId18"/>
    <p:sldId id="261" r:id="rId19"/>
    <p:sldId id="269" r:id="rId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2"/>
            <p14:sldId id="300"/>
            <p14:sldId id="299"/>
            <p14:sldId id="301"/>
            <p14:sldId id="293"/>
            <p14:sldId id="294"/>
            <p14:sldId id="295"/>
            <p14:sldId id="302"/>
            <p14:sldId id="296"/>
            <p14:sldId id="303"/>
            <p14:sldId id="297"/>
            <p14:sldId id="29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23EECF-E0F2-475F-89DA-56294834B149}"/>
              </a:ext>
            </a:extLst>
          </p:cNvPr>
          <p:cNvSpPr txBox="1"/>
          <p:nvPr/>
        </p:nvSpPr>
        <p:spPr>
          <a:xfrm>
            <a:off x="2015613" y="2638628"/>
            <a:ext cx="94586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 la clase: Guardar y Abrir un Documento!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Tema de hoy: cómo guardar y abrir documentos en la computadora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Aprenderemos jugando y con ejemplos divertidos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663388" y="4210549"/>
            <a:ext cx="45870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procesador de textos.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Interfaz.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área de trabajo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Selección y formato.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A4388B-622D-4BD5-BFB3-F4D570162880}"/>
              </a:ext>
            </a:extLst>
          </p:cNvPr>
          <p:cNvSpPr txBox="1"/>
          <p:nvPr/>
        </p:nvSpPr>
        <p:spPr>
          <a:xfrm>
            <a:off x="663387" y="215913"/>
            <a:ext cx="113516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Aplicar los procedimientos básicos para guardar y abrir documentos en un procesador de textos, asegurando el resguardo y continuidad del trabajo escolar.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20A2B4-217B-43C0-B569-D1D47920460B}"/>
              </a:ext>
            </a:extLst>
          </p:cNvPr>
          <p:cNvSpPr txBox="1"/>
          <p:nvPr/>
        </p:nvSpPr>
        <p:spPr>
          <a:xfrm>
            <a:off x="663388" y="2213231"/>
            <a:ext cx="115286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Guardar documentos en una ubicación específica y abrir archivos previamente creados, reconociendo su importancia para la organización del trabajo escolar.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ervar gifs - Find &amp; Share on GIPHY">
            <a:extLst>
              <a:ext uri="{FF2B5EF4-FFF2-40B4-BE49-F238E27FC236}">
                <a16:creationId xmlns:a16="http://schemas.microsoft.com/office/drawing/2014/main" id="{3B2560E0-38A3-7837-18D0-05A2DE955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49" y="218361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chivo Oficina Documentos - GIF gratis en Pixabay">
            <a:extLst>
              <a:ext uri="{FF2B5EF4-FFF2-40B4-BE49-F238E27FC236}">
                <a16:creationId xmlns:a16="http://schemas.microsoft.com/office/drawing/2014/main" id="{C88FD848-13FA-AE47-43FA-E9A6CFC8C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971" y="1664226"/>
            <a:ext cx="2472316" cy="294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0328FA4-7496-F7F9-3451-67A68333956E}"/>
              </a:ext>
            </a:extLst>
          </p:cNvPr>
          <p:cNvSpPr txBox="1"/>
          <p:nvPr/>
        </p:nvSpPr>
        <p:spPr>
          <a:xfrm>
            <a:off x="2214771" y="429879"/>
            <a:ext cx="742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¿Qué tienen en común las siguientes imágenes?</a:t>
            </a:r>
          </a:p>
        </p:txBody>
      </p:sp>
      <p:pic>
        <p:nvPicPr>
          <p:cNvPr id="1032" name="Picture 8" descr="10 cosas tecnológicas que hacías de chiquito y te parecían súper cool -  Hola Telcel">
            <a:extLst>
              <a:ext uri="{FF2B5EF4-FFF2-40B4-BE49-F238E27FC236}">
                <a16:creationId xmlns:a16="http://schemas.microsoft.com/office/drawing/2014/main" id="{EB6DD74F-9A8C-FEBA-CC7E-C2289DC14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009" y="1714187"/>
            <a:ext cx="2893820" cy="289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4CF4B7-455A-2919-CB0B-7C06DC6B6CFF}"/>
              </a:ext>
            </a:extLst>
          </p:cNvPr>
          <p:cNvSpPr txBox="1"/>
          <p:nvPr/>
        </p:nvSpPr>
        <p:spPr>
          <a:xfrm>
            <a:off x="3640449" y="528202"/>
            <a:ext cx="528381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Century Gothic" panose="020B0502020202020204" pitchFamily="34" charset="0"/>
              </a:rPr>
              <a:t>¿Haz guardado algo?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r>
              <a:rPr lang="es-MX" sz="2000" dirty="0">
                <a:latin typeface="Century Gothic" panose="020B0502020202020204" pitchFamily="34" charset="0"/>
              </a:rPr>
              <a:t>¿Para qué lo guardas?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r>
              <a:rPr lang="es-MX" sz="2000" dirty="0">
                <a:latin typeface="Century Gothic" panose="020B0502020202020204" pitchFamily="34" charset="0"/>
              </a:rPr>
              <a:t>¿Tus papas han guardado documentos?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r>
              <a:rPr lang="es-MX" sz="2000" dirty="0">
                <a:latin typeface="Century Gothic" panose="020B0502020202020204" pitchFamily="34" charset="0"/>
              </a:rPr>
              <a:t>¿Tú haz guardado documentos?</a:t>
            </a:r>
          </a:p>
        </p:txBody>
      </p:sp>
      <p:pic>
        <p:nvPicPr>
          <p:cNvPr id="2050" name="Picture 2" descr="Duda GIFs | Tenor">
            <a:extLst>
              <a:ext uri="{FF2B5EF4-FFF2-40B4-BE49-F238E27FC236}">
                <a16:creationId xmlns:a16="http://schemas.microsoft.com/office/drawing/2014/main" id="{59E73CEA-4AFE-16C5-2C7D-4D58D5F97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34" y="3002955"/>
            <a:ext cx="3292445" cy="257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4823C5E7-6B10-4A99-A2A6-336238766B0E}"/>
              </a:ext>
            </a:extLst>
          </p:cNvPr>
          <p:cNvSpPr txBox="1"/>
          <p:nvPr/>
        </p:nvSpPr>
        <p:spPr>
          <a:xfrm>
            <a:off x="1450258" y="1581748"/>
            <a:ext cx="89571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Un documento es como una hoja mágica en la computadora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Puede ser un cuento, dibujo, tarea o carta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 guarda en la “computadora” como guardar juguetes en una caja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A1474C-B4E6-4F70-808E-1E22EA086795}"/>
              </a:ext>
            </a:extLst>
          </p:cNvPr>
          <p:cNvSpPr txBox="1"/>
          <p:nvPr/>
        </p:nvSpPr>
        <p:spPr>
          <a:xfrm>
            <a:off x="2880852" y="3831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 documento?</a:t>
            </a:r>
          </a:p>
        </p:txBody>
      </p:sp>
      <p:pic>
        <p:nvPicPr>
          <p:cNvPr id="1026" name="Picture 2" descr="Iconos animados de Documentos | Iconos animados de usuario gratis">
            <a:extLst>
              <a:ext uri="{FF2B5EF4-FFF2-40B4-BE49-F238E27FC236}">
                <a16:creationId xmlns:a16="http://schemas.microsoft.com/office/drawing/2014/main" id="{86664773-3837-4911-95AE-CC233188444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187" y="3340508"/>
            <a:ext cx="2546555" cy="254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EB6A02A-4892-43B9-817C-E721A0BA6225}"/>
              </a:ext>
            </a:extLst>
          </p:cNvPr>
          <p:cNvSpPr txBox="1"/>
          <p:nvPr/>
        </p:nvSpPr>
        <p:spPr>
          <a:xfrm>
            <a:off x="2920181" y="1553101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Así no pierdes tu trabajo o dibujos digitales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Puedes volver a verlo cuando quieras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Guardar = proteger tu tarea o dibujo especial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D5ED7E3-B538-434D-9EFD-81FEB1EB8122}"/>
              </a:ext>
            </a:extLst>
          </p:cNvPr>
          <p:cNvSpPr txBox="1"/>
          <p:nvPr/>
        </p:nvSpPr>
        <p:spPr>
          <a:xfrm>
            <a:off x="2045109" y="533089"/>
            <a:ext cx="8101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¿Por qué es importante guardar un documento?</a:t>
            </a:r>
          </a:p>
        </p:txBody>
      </p:sp>
      <p:pic>
        <p:nvPicPr>
          <p:cNvPr id="2050" name="Picture 2" descr="Iconos animados de Salvar | Iconos animados de archivos y carpetas gratis">
            <a:extLst>
              <a:ext uri="{FF2B5EF4-FFF2-40B4-BE49-F238E27FC236}">
                <a16:creationId xmlns:a16="http://schemas.microsoft.com/office/drawing/2014/main" id="{57430093-F99F-457B-929A-7F68448086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348" y="3329709"/>
            <a:ext cx="2734336" cy="273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59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482E48C-796E-ED8A-33EE-B8B7D5AB4358}"/>
              </a:ext>
            </a:extLst>
          </p:cNvPr>
          <p:cNvSpPr txBox="1"/>
          <p:nvPr/>
        </p:nvSpPr>
        <p:spPr>
          <a:xfrm>
            <a:off x="3294039" y="270866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Guardar documentos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D4482C0-C0A0-4E73-9A98-ED3FC6F7C571}"/>
              </a:ext>
            </a:extLst>
          </p:cNvPr>
          <p:cNvSpPr txBox="1"/>
          <p:nvPr/>
        </p:nvSpPr>
        <p:spPr>
          <a:xfrm>
            <a:off x="579690" y="999186"/>
            <a:ext cx="11032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capitán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enter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lleva 5 horas realizando un programa en la computadora que detecte spyware (virus espías) que quieran ingresar a su computadora sin autorización, pero alguien desconecto la corriente eléctrica a propósito y el programa que estaba realizando  se perdió.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E0CF16-DF12-024A-B704-7E86F12AC448}"/>
              </a:ext>
            </a:extLst>
          </p:cNvPr>
          <p:cNvSpPr txBox="1"/>
          <p:nvPr/>
        </p:nvSpPr>
        <p:spPr>
          <a:xfrm>
            <a:off x="3048000" y="429620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pudo haber hecho el capitán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enter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para no perder su información?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8AF4073-9F96-057C-CCB9-1BF798F50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148" y="2820112"/>
            <a:ext cx="1483169" cy="33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18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A2DB968-D327-4EB0-BC51-F0F6BBBF2114}"/>
              </a:ext>
            </a:extLst>
          </p:cNvPr>
          <p:cNvSpPr txBox="1"/>
          <p:nvPr/>
        </p:nvSpPr>
        <p:spPr>
          <a:xfrm>
            <a:off x="1789470" y="1748897"/>
            <a:ext cx="949796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Ve al ícono de “guardar” (USB 😊)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Elige dónde lo vas a guardar: en la PC o en la nube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Ponle un nombre divertido para encontrarlo después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Presiona “Guardar”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F5E6F2-878E-4989-8A9C-66D1EDFE4F6A}"/>
              </a:ext>
            </a:extLst>
          </p:cNvPr>
          <p:cNvSpPr txBox="1"/>
          <p:nvPr/>
        </p:nvSpPr>
        <p:spPr>
          <a:xfrm>
            <a:off x="2305664" y="385605"/>
            <a:ext cx="7580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guardar un documento? (Paso a paso)</a:t>
            </a:r>
          </a:p>
        </p:txBody>
      </p:sp>
    </p:spTree>
    <p:extLst>
      <p:ext uri="{BB962C8B-B14F-4D97-AF65-F5344CB8AC3E}">
        <p14:creationId xmlns:p14="http://schemas.microsoft.com/office/powerpoint/2010/main" val="369457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756-1311-1EAA-6339-6FA626903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3AB2FA4-B703-95F0-0D82-20ADC1977937}"/>
              </a:ext>
            </a:extLst>
          </p:cNvPr>
          <p:cNvSpPr txBox="1"/>
          <p:nvPr/>
        </p:nvSpPr>
        <p:spPr>
          <a:xfrm>
            <a:off x="579690" y="999186"/>
            <a:ext cx="11032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Es muy importante que guardes tu trabajo, para que lo puedas utilizar nuevamente en otra ocasión, sigue estos pasos para guardar tu documento en la computadora.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4C8F138-A5BE-8416-C0CD-A37BD7008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28"/>
          <a:stretch/>
        </p:blipFill>
        <p:spPr bwMode="auto">
          <a:xfrm>
            <a:off x="1890452" y="1793248"/>
            <a:ext cx="8766154" cy="429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30C1DE2-92CD-4049-82EA-A34F32E1C43B}"/>
              </a:ext>
            </a:extLst>
          </p:cNvPr>
          <p:cNvSpPr txBox="1"/>
          <p:nvPr/>
        </p:nvSpPr>
        <p:spPr>
          <a:xfrm>
            <a:off x="2035278" y="179127"/>
            <a:ext cx="7580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guardar un documento? (Paso a paso)</a:t>
            </a:r>
          </a:p>
        </p:txBody>
      </p:sp>
    </p:spTree>
    <p:extLst>
      <p:ext uri="{BB962C8B-B14F-4D97-AF65-F5344CB8AC3E}">
        <p14:creationId xmlns:p14="http://schemas.microsoft.com/office/powerpoint/2010/main" val="327447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BC064-869F-2D1A-227C-4DCA15D7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C6DC544-A10A-8A64-8FC4-867E2F8B6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62" b="59784"/>
          <a:stretch/>
        </p:blipFill>
        <p:spPr bwMode="auto">
          <a:xfrm>
            <a:off x="1950274" y="612772"/>
            <a:ext cx="7945757" cy="85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CB9BA15-53F3-E245-A82B-515C72459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09" b="8863"/>
          <a:stretch/>
        </p:blipFill>
        <p:spPr bwMode="auto">
          <a:xfrm>
            <a:off x="2415610" y="1826459"/>
            <a:ext cx="6660193" cy="438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E3861FD-6378-95ED-FD7D-D24BCB027BF1}"/>
              </a:ext>
            </a:extLst>
          </p:cNvPr>
          <p:cNvSpPr txBox="1"/>
          <p:nvPr/>
        </p:nvSpPr>
        <p:spPr>
          <a:xfrm>
            <a:off x="2065233" y="1457128"/>
            <a:ext cx="3028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Da un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click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en documentos</a:t>
            </a:r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A81020-317B-48BC-B3C6-993C96E2BC86}"/>
              </a:ext>
            </a:extLst>
          </p:cNvPr>
          <p:cNvSpPr txBox="1"/>
          <p:nvPr/>
        </p:nvSpPr>
        <p:spPr>
          <a:xfrm>
            <a:off x="2065233" y="92077"/>
            <a:ext cx="7580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guardar un documento? (Paso a paso)</a:t>
            </a:r>
          </a:p>
        </p:txBody>
      </p:sp>
    </p:spTree>
    <p:extLst>
      <p:ext uri="{BB962C8B-B14F-4D97-AF65-F5344CB8AC3E}">
        <p14:creationId xmlns:p14="http://schemas.microsoft.com/office/powerpoint/2010/main" val="3491240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9775F-282B-B570-BB11-1E0187D6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39B678D-DAFA-46F1-6843-3D2B05F02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" t="91141" r="-460" b="-1760"/>
          <a:stretch/>
        </p:blipFill>
        <p:spPr bwMode="auto">
          <a:xfrm>
            <a:off x="1890451" y="1256231"/>
            <a:ext cx="7424465" cy="117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E881F7-63F8-5AFF-7B01-7736F1D5E0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91" t="19334" r="82350" b="78136"/>
          <a:stretch/>
        </p:blipFill>
        <p:spPr>
          <a:xfrm>
            <a:off x="3678190" y="4171243"/>
            <a:ext cx="4267201" cy="94052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AA11544-EB09-9819-1C8D-8B49078D54E7}"/>
              </a:ext>
            </a:extLst>
          </p:cNvPr>
          <p:cNvSpPr txBox="1"/>
          <p:nvPr/>
        </p:nvSpPr>
        <p:spPr>
          <a:xfrm>
            <a:off x="4834071" y="3118731"/>
            <a:ext cx="1199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Guardar</a:t>
            </a:r>
            <a:endParaRPr lang="es-MX" dirty="0"/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5BCCD4C1-BC1E-FD52-2465-2281C106C484}"/>
              </a:ext>
            </a:extLst>
          </p:cNvPr>
          <p:cNvSpPr/>
          <p:nvPr/>
        </p:nvSpPr>
        <p:spPr>
          <a:xfrm>
            <a:off x="5115572" y="3573037"/>
            <a:ext cx="487111" cy="5982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3F1A89A-F88B-4012-B5C5-C80D53737702}"/>
              </a:ext>
            </a:extLst>
          </p:cNvPr>
          <p:cNvSpPr txBox="1"/>
          <p:nvPr/>
        </p:nvSpPr>
        <p:spPr>
          <a:xfrm>
            <a:off x="2021454" y="342218"/>
            <a:ext cx="7580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guardar un documento? (Paso a paso)</a:t>
            </a:r>
          </a:p>
        </p:txBody>
      </p:sp>
    </p:spTree>
    <p:extLst>
      <p:ext uri="{BB962C8B-B14F-4D97-AF65-F5344CB8AC3E}">
        <p14:creationId xmlns:p14="http://schemas.microsoft.com/office/powerpoint/2010/main" val="3976780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9775F-282B-B570-BB11-1E0187D6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EF3B1359-E337-47DB-A421-B1D70B7C4513}"/>
              </a:ext>
            </a:extLst>
          </p:cNvPr>
          <p:cNvSpPr txBox="1"/>
          <p:nvPr/>
        </p:nvSpPr>
        <p:spPr>
          <a:xfrm>
            <a:off x="1445341" y="1207275"/>
            <a:ext cx="90063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Imagina que tu dibujo favorito es un superhéroe: “</a:t>
            </a:r>
            <a:r>
              <a:rPr lang="es-ES" sz="2000" dirty="0" err="1">
                <a:latin typeface="Century Gothic" panose="020B0502020202020204" pitchFamily="34" charset="0"/>
              </a:rPr>
              <a:t>Guardaman</a:t>
            </a:r>
            <a:r>
              <a:rPr lang="es-ES" sz="2000" dirty="0">
                <a:latin typeface="Century Gothic" panose="020B0502020202020204" pitchFamily="34" charset="0"/>
              </a:rPr>
              <a:t>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Guardaman</a:t>
            </a:r>
            <a:r>
              <a:rPr lang="es-ES" sz="2000" dirty="0">
                <a:latin typeface="Century Gothic" panose="020B0502020202020204" pitchFamily="34" charset="0"/>
              </a:rPr>
              <a:t> salva tus cuentos y tareas en la computadora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Inventemos una historia y escríbela el tema es: </a:t>
            </a:r>
            <a:r>
              <a:rPr lang="es-ES" sz="28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Guardarman</a:t>
            </a:r>
            <a:r>
              <a:rPr lang="es-E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E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5A73D3F-4084-4DB7-9584-D99E3D418820}"/>
              </a:ext>
            </a:extLst>
          </p:cNvPr>
          <p:cNvSpPr txBox="1"/>
          <p:nvPr/>
        </p:nvSpPr>
        <p:spPr>
          <a:xfrm>
            <a:off x="2438399" y="38560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¡Ejemplo!</a:t>
            </a:r>
          </a:p>
        </p:txBody>
      </p:sp>
      <p:pic>
        <p:nvPicPr>
          <p:cNvPr id="13" name="Picture 2" descr="Chico superheroe para colorear | Premium AI-generated image">
            <a:extLst>
              <a:ext uri="{FF2B5EF4-FFF2-40B4-BE49-F238E27FC236}">
                <a16:creationId xmlns:a16="http://schemas.microsoft.com/office/drawing/2014/main" id="{8336559B-E3EC-4F05-BEF7-8A58C6035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856" y="3896400"/>
            <a:ext cx="2096422" cy="157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227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97648-1622-71AC-7D60-B3C25C5A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A5AF9C-873B-FDC5-3B14-C10B12D84A0D}"/>
              </a:ext>
            </a:extLst>
          </p:cNvPr>
          <p:cNvSpPr txBox="1"/>
          <p:nvPr/>
        </p:nvSpPr>
        <p:spPr>
          <a:xfrm>
            <a:off x="2969207" y="213547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Guardar documentos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7EE570-EC89-6BEB-4B20-20599B889E13}"/>
              </a:ext>
            </a:extLst>
          </p:cNvPr>
          <p:cNvSpPr txBox="1"/>
          <p:nvPr/>
        </p:nvSpPr>
        <p:spPr>
          <a:xfrm>
            <a:off x="1126759" y="1028836"/>
            <a:ext cx="9178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Cuándo guardas un documento en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Wordpad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, en la carpeta documentos te aparecerá un icono como el siguiente: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35D41F-D4C3-515B-CC5B-465F5A8214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44" t="17570" r="17781" b="59750"/>
          <a:stretch/>
        </p:blipFill>
        <p:spPr>
          <a:xfrm>
            <a:off x="4546361" y="2259623"/>
            <a:ext cx="1709160" cy="18515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3258D6C-C35A-4A56-E508-E8995E727A48}"/>
              </a:ext>
            </a:extLst>
          </p:cNvPr>
          <p:cNvSpPr txBox="1"/>
          <p:nvPr/>
        </p:nvSpPr>
        <p:spPr>
          <a:xfrm>
            <a:off x="1237716" y="4695669"/>
            <a:ext cx="91781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Dentro de este archivo encontraras todo el trabajo que realizaste anteriormente.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96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97648-1622-71AC-7D60-B3C25C5A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BF05A21-E2ED-477C-A2E9-59A2BDD95887}"/>
              </a:ext>
            </a:extLst>
          </p:cNvPr>
          <p:cNvSpPr txBox="1"/>
          <p:nvPr/>
        </p:nvSpPr>
        <p:spPr>
          <a:xfrm>
            <a:off x="1838633" y="1182231"/>
            <a:ext cx="87310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Abre el programa (Word, Paint, etc.)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Da clic en “Archivo” y luego en “Abrir”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Busca el nombre de tu documento (ejemplo: “Mi gato volador”)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Haz doble clic y ¡listo!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9A35C04-8344-4F9C-9879-0D29D84774D5}"/>
              </a:ext>
            </a:extLst>
          </p:cNvPr>
          <p:cNvSpPr txBox="1"/>
          <p:nvPr/>
        </p:nvSpPr>
        <p:spPr>
          <a:xfrm>
            <a:off x="2222090" y="365940"/>
            <a:ext cx="7305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abrir un documento? (Paso a paso)</a:t>
            </a:r>
          </a:p>
        </p:txBody>
      </p:sp>
    </p:spTree>
    <p:extLst>
      <p:ext uri="{BB962C8B-B14F-4D97-AF65-F5344CB8AC3E}">
        <p14:creationId xmlns:p14="http://schemas.microsoft.com/office/powerpoint/2010/main" val="1754419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BE618-57B1-007C-D52A-A770C5728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238E528-B9E9-67D9-A124-556EFD097851}"/>
              </a:ext>
            </a:extLst>
          </p:cNvPr>
          <p:cNvSpPr txBox="1"/>
          <p:nvPr/>
        </p:nvSpPr>
        <p:spPr>
          <a:xfrm>
            <a:off x="3352665" y="116517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Abrir documentos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3E64E3B-BAF0-656F-737A-68500852F63B}"/>
              </a:ext>
            </a:extLst>
          </p:cNvPr>
          <p:cNvSpPr txBox="1"/>
          <p:nvPr/>
        </p:nvSpPr>
        <p:spPr>
          <a:xfrm>
            <a:off x="1204957" y="578182"/>
            <a:ext cx="91781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Sabías qué podemos abrir nuevamente un documento que se encuentra guardado en la computadora, para hacerlo realiza estos pasos.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E8C651-4059-B68C-3093-0D0A933A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25" t="19439" r="82126" b="75574"/>
          <a:stretch/>
        </p:blipFill>
        <p:spPr>
          <a:xfrm>
            <a:off x="5969997" y="1593845"/>
            <a:ext cx="1632431" cy="71014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53D4F5F-FE1F-6D44-474A-E10F8AFC095C}"/>
              </a:ext>
            </a:extLst>
          </p:cNvPr>
          <p:cNvSpPr txBox="1"/>
          <p:nvPr/>
        </p:nvSpPr>
        <p:spPr>
          <a:xfrm>
            <a:off x="2221719" y="1884853"/>
            <a:ext cx="39255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1.- </a:t>
            </a:r>
            <a:r>
              <a:rPr lang="es-ES" sz="2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en la ficha Archivo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D01E1B8-1C5A-F472-513C-4031FB731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25" t="19440" r="82538" b="63790"/>
          <a:stretch/>
        </p:blipFill>
        <p:spPr>
          <a:xfrm>
            <a:off x="5900922" y="2890684"/>
            <a:ext cx="1899967" cy="296910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82C6984-F970-E658-BC9F-733E6274DC48}"/>
              </a:ext>
            </a:extLst>
          </p:cNvPr>
          <p:cNvSpPr txBox="1"/>
          <p:nvPr/>
        </p:nvSpPr>
        <p:spPr>
          <a:xfrm>
            <a:off x="2313310" y="4540454"/>
            <a:ext cx="3742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2.- </a:t>
            </a:r>
            <a:r>
              <a:rPr lang="es-ES" sz="2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en la ficha Abrir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14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7FDC8-56F6-F498-B8D3-EB4561C7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30B37D6-BDC7-1E45-7C79-D6F7BE268963}"/>
              </a:ext>
            </a:extLst>
          </p:cNvPr>
          <p:cNvSpPr txBox="1"/>
          <p:nvPr/>
        </p:nvSpPr>
        <p:spPr>
          <a:xfrm>
            <a:off x="3018368" y="205313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Abrir documentos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7D1C130-9C69-EE4A-C388-3FDB08A4C9A2}"/>
              </a:ext>
            </a:extLst>
          </p:cNvPr>
          <p:cNvSpPr txBox="1"/>
          <p:nvPr/>
        </p:nvSpPr>
        <p:spPr>
          <a:xfrm>
            <a:off x="1040566" y="3020331"/>
            <a:ext cx="3000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3.-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 en documentos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BBB116E-516C-98B3-ABCE-7D4C49C754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68" t="35513" r="29696" b="14767"/>
          <a:stretch/>
        </p:blipFill>
        <p:spPr>
          <a:xfrm>
            <a:off x="3886315" y="1412261"/>
            <a:ext cx="5990602" cy="340977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A39F360-F5C3-2CC2-B97E-24C4C87FA6ED}"/>
              </a:ext>
            </a:extLst>
          </p:cNvPr>
          <p:cNvSpPr txBox="1"/>
          <p:nvPr/>
        </p:nvSpPr>
        <p:spPr>
          <a:xfrm>
            <a:off x="4918932" y="3020331"/>
            <a:ext cx="3000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4.-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 en el archivo que guardaste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B7B6AF6-F188-1F20-B765-2D1936EF019C}"/>
              </a:ext>
            </a:extLst>
          </p:cNvPr>
          <p:cNvSpPr txBox="1"/>
          <p:nvPr/>
        </p:nvSpPr>
        <p:spPr>
          <a:xfrm>
            <a:off x="7602312" y="4913860"/>
            <a:ext cx="3000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5.-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Click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 en el botón abrir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198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/>
              <a:t>Actividad 19-20</a:t>
            </a:r>
            <a:endParaRPr lang="es-MX" sz="4400" dirty="0"/>
          </a:p>
          <a:p>
            <a:pPr algn="ctr"/>
            <a:r>
              <a:rPr lang="es-MX" sz="4400" dirty="0"/>
              <a:t>Habilidad 10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254650" y="839572"/>
            <a:ext cx="98990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¿Por qué es importante guardar un documento en la computadora?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¿Menciona los pasos para guardar un documento?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sucede si vuelves a presionar el comando guardar después de guardarlo por primera vez?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¿Para qué sirve el comando abrir?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¿Menciona los pasos para abrir un documento de la computadora?</a:t>
            </a:r>
            <a:endParaRPr lang="es-MX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3407</TotalTime>
  <Words>640</Words>
  <Application>Microsoft Office PowerPoint</Application>
  <PresentationFormat>Panorámica</PresentationFormat>
  <Paragraphs>78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128</cp:revision>
  <dcterms:created xsi:type="dcterms:W3CDTF">2020-04-27T12:02:24Z</dcterms:created>
  <dcterms:modified xsi:type="dcterms:W3CDTF">2025-08-08T17:10:28Z</dcterms:modified>
</cp:coreProperties>
</file>