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61" r:id="rId14"/>
    <p:sldId id="269" r:id="rId1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292"/>
            <p14:sldId id="293"/>
            <p14:sldId id="294"/>
            <p14:sldId id="295"/>
            <p14:sldId id="296"/>
            <p14:sldId id="297"/>
            <p14:sldId id="298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276882" y="1711353"/>
            <a:ext cx="11048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/>
              <a:t>Tema 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E5B7C-90BC-4EF9-B052-B42474E46E4C}"/>
              </a:ext>
            </a:extLst>
          </p:cNvPr>
          <p:cNvSpPr txBox="1"/>
          <p:nvPr/>
        </p:nvSpPr>
        <p:spPr>
          <a:xfrm>
            <a:off x="2364658" y="2649705"/>
            <a:ext cx="78166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¡Bienvenidos a la aventura de la tecla </a:t>
            </a:r>
            <a:r>
              <a:rPr lang="es-ES" sz="2000" b="1" dirty="0" err="1">
                <a:latin typeface="Century Gothic" panose="020B0502020202020204" pitchFamily="34" charset="0"/>
              </a:rPr>
              <a:t>Mayús</a:t>
            </a:r>
            <a:r>
              <a:rPr lang="es-ES" sz="2000" b="1" dirty="0">
                <a:latin typeface="Century Gothic" panose="020B0502020202020204" pitchFamily="34" charset="0"/>
              </a:rPr>
              <a:t>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Descubramos juntos para qué sirve la tecla </a:t>
            </a:r>
            <a:r>
              <a:rPr lang="es-ES" sz="2000" dirty="0" err="1"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latin typeface="Century Gothic" panose="020B0502020202020204" pitchFamily="34" charset="0"/>
              </a:rPr>
              <a:t> (Shift)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Hoy aprenderemos jugando y escribiendo cosas increíbles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A2356C8-C622-4A0C-9F39-7430D7DDCCAC}"/>
              </a:ext>
            </a:extLst>
          </p:cNvPr>
          <p:cNvSpPr txBox="1"/>
          <p:nvPr/>
        </p:nvSpPr>
        <p:spPr>
          <a:xfrm>
            <a:off x="495441" y="4308872"/>
            <a:ext cx="38501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La tecla Mayus.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La tecla shift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La tecla Alt Gr</a:t>
            </a:r>
          </a:p>
          <a:p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C29279E-B1D4-43AC-93FB-D2C05108E85C}"/>
              </a:ext>
            </a:extLst>
          </p:cNvPr>
          <p:cNvSpPr txBox="1"/>
          <p:nvPr/>
        </p:nvSpPr>
        <p:spPr>
          <a:xfrm>
            <a:off x="495441" y="363397"/>
            <a:ext cx="1128360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Utilizar la tecla </a:t>
            </a:r>
            <a:r>
              <a:rPr lang="es-ES" sz="2000" dirty="0" err="1"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latin typeface="Century Gothic" panose="020B0502020202020204" pitchFamily="34" charset="0"/>
              </a:rPr>
              <a:t> (Shift) para aplicar mayúsculas y acceder a caracteres alternos, mejorando la escritura digital en actividades escolares.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DD5C083-0AD1-4791-B4E1-B9F12D468653}"/>
              </a:ext>
            </a:extLst>
          </p:cNvPr>
          <p:cNvSpPr txBox="1"/>
          <p:nvPr/>
        </p:nvSpPr>
        <p:spPr>
          <a:xfrm>
            <a:off x="495441" y="2228360"/>
            <a:ext cx="110869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Emplear correctamente la tecla </a:t>
            </a:r>
            <a:r>
              <a:rPr lang="es-ES" sz="2000" dirty="0" err="1"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latin typeface="Century Gothic" panose="020B0502020202020204" pitchFamily="34" charset="0"/>
              </a:rPr>
              <a:t> (Shift) para escribir letras mayúsculas y símbolos, favoreciendo la presentación adecuada de textos escolares.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0328FA4-7496-F7F9-3451-67A68333956E}"/>
              </a:ext>
            </a:extLst>
          </p:cNvPr>
          <p:cNvSpPr txBox="1"/>
          <p:nvPr/>
        </p:nvSpPr>
        <p:spPr>
          <a:xfrm>
            <a:off x="4288853" y="531235"/>
            <a:ext cx="3403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latin typeface="Century Gothic" panose="020B0502020202020204" pitchFamily="34" charset="0"/>
              </a:rPr>
              <a:t>¿Qué hace el gatito?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560F59CE-982C-8F65-245D-90B798BAD8BD}"/>
              </a:ext>
            </a:extLst>
          </p:cNvPr>
          <p:cNvGrpSpPr/>
          <p:nvPr/>
        </p:nvGrpSpPr>
        <p:grpSpPr>
          <a:xfrm>
            <a:off x="3563596" y="1709159"/>
            <a:ext cx="4854011" cy="3612141"/>
            <a:chOff x="3563596" y="1709159"/>
            <a:chExt cx="4854011" cy="3612141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16A3DE94-6F3C-5349-60F6-3F098F3C22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4512" y="1885890"/>
              <a:ext cx="4580546" cy="34354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CD7A2ACC-3AD5-BC9F-E3B0-8C4CC5333914}"/>
                </a:ext>
              </a:extLst>
            </p:cNvPr>
            <p:cNvSpPr/>
            <p:nvPr/>
          </p:nvSpPr>
          <p:spPr>
            <a:xfrm>
              <a:off x="3563596" y="1709159"/>
              <a:ext cx="4854011" cy="4001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D4CF4B7-455A-2919-CB0B-7C06DC6B6CFF}"/>
              </a:ext>
            </a:extLst>
          </p:cNvPr>
          <p:cNvSpPr txBox="1"/>
          <p:nvPr/>
        </p:nvSpPr>
        <p:spPr>
          <a:xfrm>
            <a:off x="3155777" y="725651"/>
            <a:ext cx="66656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latin typeface="Century Gothic" panose="020B0502020202020204" pitchFamily="34" charset="0"/>
              </a:rPr>
              <a:t>¿Y tu conoces todas las teclas de tu computadora?</a:t>
            </a:r>
          </a:p>
          <a:p>
            <a:endParaRPr lang="es-MX" sz="2000" dirty="0">
              <a:latin typeface="Century Gothic" panose="020B0502020202020204" pitchFamily="34" charset="0"/>
            </a:endParaRPr>
          </a:p>
          <a:p>
            <a:r>
              <a:rPr lang="es-MX" sz="2000" dirty="0">
                <a:latin typeface="Century Gothic" panose="020B0502020202020204" pitchFamily="34" charset="0"/>
              </a:rPr>
              <a:t>¿Cuáles conoces?</a:t>
            </a:r>
          </a:p>
          <a:p>
            <a:endParaRPr lang="es-MX" sz="2000" dirty="0">
              <a:latin typeface="Century Gothic" panose="020B0502020202020204" pitchFamily="34" charset="0"/>
            </a:endParaRPr>
          </a:p>
        </p:txBody>
      </p:sp>
      <p:pic>
        <p:nvPicPr>
          <p:cNvPr id="2052" name="Picture 4" descr="Teclado gifs - Find &amp; Share on GIPHY">
            <a:extLst>
              <a:ext uri="{FF2B5EF4-FFF2-40B4-BE49-F238E27FC236}">
                <a16:creationId xmlns:a16="http://schemas.microsoft.com/office/drawing/2014/main" id="{AD52900E-9D84-F859-937D-5ED161C2A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009" y="2398252"/>
            <a:ext cx="2786997" cy="278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3FE3B7E8-CB08-D3AD-D6C7-2254F69DF227}"/>
              </a:ext>
            </a:extLst>
          </p:cNvPr>
          <p:cNvGrpSpPr/>
          <p:nvPr/>
        </p:nvGrpSpPr>
        <p:grpSpPr>
          <a:xfrm>
            <a:off x="6409345" y="2110811"/>
            <a:ext cx="3922519" cy="3049691"/>
            <a:chOff x="6409346" y="2281728"/>
            <a:chExt cx="3725966" cy="2878774"/>
          </a:xfrm>
        </p:grpSpPr>
        <p:pic>
          <p:nvPicPr>
            <p:cNvPr id="2" name="Picture 2" descr="GIF: Machacando el teclado (Gif #7468)">
              <a:extLst>
                <a:ext uri="{FF2B5EF4-FFF2-40B4-BE49-F238E27FC236}">
                  <a16:creationId xmlns:a16="http://schemas.microsoft.com/office/drawing/2014/main" id="{B2E0C4F1-3D25-BB01-80C6-A2A76FEDF3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4612" y="2398252"/>
              <a:ext cx="3495675" cy="2762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B1A52DE4-CE3D-C1F5-3E0A-BCC179AA65AA}"/>
                </a:ext>
              </a:extLst>
            </p:cNvPr>
            <p:cNvSpPr/>
            <p:nvPr/>
          </p:nvSpPr>
          <p:spPr>
            <a:xfrm>
              <a:off x="6409346" y="2281728"/>
              <a:ext cx="3725966" cy="2392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6759CFC-A48D-F8FD-4C37-73A059103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959" y="2900559"/>
            <a:ext cx="7024885" cy="2388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690903F-A8B4-4E49-A0A4-F4FDF1FF0B71}"/>
              </a:ext>
            </a:extLst>
          </p:cNvPr>
          <p:cNvSpPr txBox="1"/>
          <p:nvPr/>
        </p:nvSpPr>
        <p:spPr>
          <a:xfrm>
            <a:off x="2064739" y="965608"/>
            <a:ext cx="80625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Busca el símbolo de flecha hacia arriba ⬆️ en tu teclado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Hay dos teclas </a:t>
            </a:r>
            <a:r>
              <a:rPr lang="es-ES" sz="2000" dirty="0" err="1"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latin typeface="Century Gothic" panose="020B0502020202020204" pitchFamily="34" charset="0"/>
              </a:rPr>
              <a:t>: una a la izquierda y otra a la derecha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También puede llamarse "Shift" o "</a:t>
            </a:r>
            <a:r>
              <a:rPr lang="es-ES" sz="2000" dirty="0" err="1"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latin typeface="Century Gothic" panose="020B0502020202020204" pitchFamily="34" charset="0"/>
              </a:rPr>
              <a:t>" en tu teclado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EFB5C4C-9FA0-4B3E-807F-B550A7751287}"/>
              </a:ext>
            </a:extLst>
          </p:cNvPr>
          <p:cNvSpPr txBox="1"/>
          <p:nvPr/>
        </p:nvSpPr>
        <p:spPr>
          <a:xfrm>
            <a:off x="2231922" y="200209"/>
            <a:ext cx="6523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¿Dónde está la tecla </a:t>
            </a:r>
            <a:r>
              <a:rPr lang="es-ES" sz="2400" dirty="0" err="1">
                <a:latin typeface="Century Gothic" panose="020B0502020202020204" pitchFamily="34" charset="0"/>
              </a:rPr>
              <a:t>Mayús</a:t>
            </a:r>
            <a:r>
              <a:rPr lang="es-ES" sz="2400" dirty="0">
                <a:latin typeface="Century Gothic" panose="020B0502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7723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EE208-D0E9-E038-EA35-46AAD947B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A018DB4-3C61-EF1C-C086-48343309A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598" y="2841565"/>
            <a:ext cx="7024885" cy="2388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CFC0AB9-116A-411F-8405-F1A2BCB54617}"/>
              </a:ext>
            </a:extLst>
          </p:cNvPr>
          <p:cNvSpPr txBox="1"/>
          <p:nvPr/>
        </p:nvSpPr>
        <p:spPr>
          <a:xfrm>
            <a:off x="2310580" y="954393"/>
            <a:ext cx="798379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Ayuda a escribir letras mayúsculas (¡como las grandes!)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Permite escribir símbolos divertidos encima de los números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Hace magia al combinarse con otras teclas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DBD845D-6AC4-4E9F-B435-D3EFADD5C215}"/>
              </a:ext>
            </a:extLst>
          </p:cNvPr>
          <p:cNvSpPr txBox="1"/>
          <p:nvPr/>
        </p:nvSpPr>
        <p:spPr>
          <a:xfrm>
            <a:off x="2310580" y="23677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2400" dirty="0">
                <a:latin typeface="Century Gothic" panose="020B0502020202020204" pitchFamily="34" charset="0"/>
              </a:rPr>
              <a:t>¿Para qué sirve la tecla </a:t>
            </a:r>
            <a:r>
              <a:rPr lang="es-ES" sz="2400" dirty="0" err="1">
                <a:latin typeface="Century Gothic" panose="020B0502020202020204" pitchFamily="34" charset="0"/>
              </a:rPr>
              <a:t>Mayús</a:t>
            </a:r>
            <a:r>
              <a:rPr lang="es-ES" sz="2400" dirty="0">
                <a:latin typeface="Century Gothic" panose="020B0502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45827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A0D27-AEEF-D625-47D6-B10868013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E5519BC-F1AC-1DB0-955C-5B38CC02D4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629"/>
          <a:stretch/>
        </p:blipFill>
        <p:spPr bwMode="auto">
          <a:xfrm>
            <a:off x="2607862" y="1979709"/>
            <a:ext cx="6703286" cy="460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46B912E-8E16-4E01-81C3-B51D85CF191C}"/>
              </a:ext>
            </a:extLst>
          </p:cNvPr>
          <p:cNvSpPr txBox="1"/>
          <p:nvPr/>
        </p:nvSpPr>
        <p:spPr>
          <a:xfrm>
            <a:off x="2153264" y="835346"/>
            <a:ext cx="91734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Para una sola letra, mantén presionada </a:t>
            </a:r>
            <a:r>
              <a:rPr lang="es-ES" sz="2000" dirty="0" err="1"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latin typeface="Century Gothic" panose="020B0502020202020204" pitchFamily="34" charset="0"/>
              </a:rPr>
              <a:t> y pulsa la letra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</a:t>
            </a:r>
            <a:r>
              <a:rPr lang="es-ES" sz="2000" dirty="0" err="1"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latin typeface="Century Gothic" panose="020B0502020202020204" pitchFamily="34" charset="0"/>
              </a:rPr>
              <a:t> + "P" = "P"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Prueba tu nombre con la primera letra grande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726B118-8911-4F74-BA7C-EDCFD90696C3}"/>
              </a:ext>
            </a:extLst>
          </p:cNvPr>
          <p:cNvSpPr txBox="1"/>
          <p:nvPr/>
        </p:nvSpPr>
        <p:spPr>
          <a:xfrm>
            <a:off x="2804377" y="21542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¡Escribir en mayúsculas es fácil!</a:t>
            </a:r>
          </a:p>
        </p:txBody>
      </p:sp>
    </p:spTree>
    <p:extLst>
      <p:ext uri="{BB962C8B-B14F-4D97-AF65-F5344CB8AC3E}">
        <p14:creationId xmlns:p14="http://schemas.microsoft.com/office/powerpoint/2010/main" val="1040551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E8F30-79EA-1BC2-6815-EF0A39503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EA870A5-A6CC-DFF7-735E-9D4C88FD43B6}"/>
              </a:ext>
            </a:extLst>
          </p:cNvPr>
          <p:cNvSpPr txBox="1"/>
          <p:nvPr/>
        </p:nvSpPr>
        <p:spPr>
          <a:xfrm>
            <a:off x="4208439" y="235966"/>
            <a:ext cx="5234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La tecla </a:t>
            </a:r>
            <a:r>
              <a:rPr lang="es-ES" sz="2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Mayús</a:t>
            </a:r>
            <a:r>
              <a:rPr lang="es-ES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o Shift</a:t>
            </a:r>
            <a:endParaRPr lang="es-ES" sz="2800" dirty="0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2709EBB-227A-7921-4585-B58DCE4095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10" b="15847"/>
          <a:stretch/>
        </p:blipFill>
        <p:spPr bwMode="auto">
          <a:xfrm>
            <a:off x="2739817" y="1108817"/>
            <a:ext cx="6703286" cy="4640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500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3C2EF-760D-88C9-2095-05E19CDAC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C88B450-D5E7-2684-A78C-70667A5CBB6B}"/>
              </a:ext>
            </a:extLst>
          </p:cNvPr>
          <p:cNvSpPr txBox="1"/>
          <p:nvPr/>
        </p:nvSpPr>
        <p:spPr>
          <a:xfrm>
            <a:off x="4208439" y="235966"/>
            <a:ext cx="5234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La tecla </a:t>
            </a:r>
            <a:r>
              <a:rPr lang="es-ES" sz="2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Mayús</a:t>
            </a:r>
            <a:r>
              <a:rPr lang="es-ES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o Shift</a:t>
            </a:r>
            <a:endParaRPr lang="es-ES" sz="2800" dirty="0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5DDF04A-9B20-96E8-D7FF-D7F99576FD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37" b="-778"/>
          <a:stretch/>
        </p:blipFill>
        <p:spPr bwMode="auto">
          <a:xfrm>
            <a:off x="1500677" y="1512606"/>
            <a:ext cx="10190206" cy="28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312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B7B5E-796A-A229-40F3-8215B6F55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3C9537E-37E1-FEDD-E455-BAE6CBA0044E}"/>
              </a:ext>
            </a:extLst>
          </p:cNvPr>
          <p:cNvSpPr txBox="1"/>
          <p:nvPr/>
        </p:nvSpPr>
        <p:spPr>
          <a:xfrm>
            <a:off x="3866607" y="70401"/>
            <a:ext cx="5234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Descubre los símbolos secretos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60F98B6-E9E1-8F21-8D69-D96AAC04E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99" y="1709367"/>
            <a:ext cx="8321601" cy="480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BA99E8C-4625-4786-98F6-8DA544A5CCCB}"/>
              </a:ext>
            </a:extLst>
          </p:cNvPr>
          <p:cNvSpPr txBox="1"/>
          <p:nvPr/>
        </p:nvSpPr>
        <p:spPr>
          <a:xfrm>
            <a:off x="2949677" y="612885"/>
            <a:ext cx="68968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 err="1"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latin typeface="Century Gothic" panose="020B0502020202020204" pitchFamily="34" charset="0"/>
              </a:rPr>
              <a:t> + número: aparecen símbolos como !, @, #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</a:t>
            </a:r>
            <a:r>
              <a:rPr lang="es-ES" sz="2000" dirty="0" err="1"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latin typeface="Century Gothic" panose="020B0502020202020204" pitchFamily="34" charset="0"/>
              </a:rPr>
              <a:t> + 1 = "!"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¡Vamos a buscar todos los símbolos del teclado!</a:t>
            </a:r>
          </a:p>
        </p:txBody>
      </p:sp>
    </p:spTree>
    <p:extLst>
      <p:ext uri="{BB962C8B-B14F-4D97-AF65-F5344CB8AC3E}">
        <p14:creationId xmlns:p14="http://schemas.microsoft.com/office/powerpoint/2010/main" val="976101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B7B5E-796A-A229-40F3-8215B6F55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BEC88261-D955-456C-8F36-AB47A2F87069}"/>
              </a:ext>
            </a:extLst>
          </p:cNvPr>
          <p:cNvSpPr txBox="1"/>
          <p:nvPr/>
        </p:nvSpPr>
        <p:spPr>
          <a:xfrm>
            <a:off x="1669312" y="1797784"/>
            <a:ext cx="957196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 err="1"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latin typeface="Century Gothic" panose="020B0502020202020204" pitchFamily="34" charset="0"/>
              </a:rPr>
              <a:t>: sólo una letra o símbolo cambia mientras la pulsas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 err="1">
                <a:latin typeface="Century Gothic" panose="020B0502020202020204" pitchFamily="34" charset="0"/>
              </a:rPr>
              <a:t>Bloq</a:t>
            </a:r>
            <a:r>
              <a:rPr lang="es-ES" sz="2000" dirty="0">
                <a:latin typeface="Century Gothic" panose="020B0502020202020204" pitchFamily="34" charset="0"/>
              </a:rPr>
              <a:t> </a:t>
            </a:r>
            <a:r>
              <a:rPr lang="es-ES" sz="2000" dirty="0" err="1">
                <a:latin typeface="Century Gothic" panose="020B0502020202020204" pitchFamily="34" charset="0"/>
              </a:rPr>
              <a:t>Mayús</a:t>
            </a:r>
            <a:r>
              <a:rPr lang="es-ES" sz="2000" dirty="0">
                <a:latin typeface="Century Gothic" panose="020B0502020202020204" pitchFamily="34" charset="0"/>
              </a:rPr>
              <a:t> (</a:t>
            </a:r>
            <a:r>
              <a:rPr lang="es-ES" sz="2000" dirty="0" err="1">
                <a:latin typeface="Century Gothic" panose="020B0502020202020204" pitchFamily="34" charset="0"/>
              </a:rPr>
              <a:t>Caps</a:t>
            </a:r>
            <a:r>
              <a:rPr lang="es-ES" sz="2000" dirty="0">
                <a:latin typeface="Century Gothic" panose="020B0502020202020204" pitchFamily="34" charset="0"/>
              </a:rPr>
              <a:t> </a:t>
            </a:r>
            <a:r>
              <a:rPr lang="es-ES" sz="2000" dirty="0" err="1">
                <a:latin typeface="Century Gothic" panose="020B0502020202020204" pitchFamily="34" charset="0"/>
              </a:rPr>
              <a:t>Lock</a:t>
            </a:r>
            <a:r>
              <a:rPr lang="es-ES" sz="2000" dirty="0">
                <a:latin typeface="Century Gothic" panose="020B0502020202020204" pitchFamily="34" charset="0"/>
              </a:rPr>
              <a:t>): todas las letras salen grandes hasta apagarla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endParaRPr lang="es-ES" sz="2000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781A874-43EA-404B-8399-56A894E0F401}"/>
              </a:ext>
            </a:extLst>
          </p:cNvPr>
          <p:cNvSpPr txBox="1"/>
          <p:nvPr/>
        </p:nvSpPr>
        <p:spPr>
          <a:xfrm>
            <a:off x="2047653" y="639358"/>
            <a:ext cx="7755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 err="1">
                <a:latin typeface="Century Gothic" panose="020B0502020202020204" pitchFamily="34" charset="0"/>
              </a:rPr>
              <a:t>Mayús</a:t>
            </a:r>
            <a:r>
              <a:rPr lang="es-ES" sz="2400" dirty="0">
                <a:latin typeface="Century Gothic" panose="020B0502020202020204" pitchFamily="34" charset="0"/>
              </a:rPr>
              <a:t> vs </a:t>
            </a:r>
            <a:r>
              <a:rPr lang="es-ES" sz="2400" dirty="0" err="1">
                <a:latin typeface="Century Gothic" panose="020B0502020202020204" pitchFamily="34" charset="0"/>
              </a:rPr>
              <a:t>Bloq</a:t>
            </a:r>
            <a:r>
              <a:rPr lang="es-ES" sz="2400" dirty="0">
                <a:latin typeface="Century Gothic" panose="020B0502020202020204" pitchFamily="34" charset="0"/>
              </a:rPr>
              <a:t> </a:t>
            </a:r>
            <a:r>
              <a:rPr lang="es-ES" sz="2400" dirty="0" err="1">
                <a:latin typeface="Century Gothic" panose="020B0502020202020204" pitchFamily="34" charset="0"/>
              </a:rPr>
              <a:t>Mayús</a:t>
            </a:r>
            <a:r>
              <a:rPr lang="es-ES" sz="2400" dirty="0">
                <a:latin typeface="Century Gothic" panose="020B0502020202020204" pitchFamily="34" charset="0"/>
              </a:rPr>
              <a:t>: ¿Cuál es la diferencia?</a:t>
            </a:r>
          </a:p>
        </p:txBody>
      </p:sp>
      <p:pic>
        <p:nvPicPr>
          <p:cNvPr id="1026" name="Picture 2" descr="Conoce el Teclado">
            <a:extLst>
              <a:ext uri="{FF2B5EF4-FFF2-40B4-BE49-F238E27FC236}">
                <a16:creationId xmlns:a16="http://schemas.microsoft.com/office/drawing/2014/main" id="{8A8115EC-EF82-4CB2-A478-4A1C33759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247" y="3239164"/>
            <a:ext cx="2238375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290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/>
              <a:t>Actividad 21-22</a:t>
            </a:r>
          </a:p>
          <a:p>
            <a:pPr algn="ctr"/>
            <a:r>
              <a:rPr lang="es-MX" sz="4400"/>
              <a:t>Habilidad 11</a:t>
            </a: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1146495" y="642927"/>
            <a:ext cx="98990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/>
            </a:br>
            <a:r>
              <a:rPr lang="es-ES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r>
              <a:rPr lang="es-ES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¿Para qué sirve la tecla </a:t>
            </a:r>
            <a:r>
              <a:rPr lang="es-ES" sz="24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mayús</a:t>
            </a:r>
            <a:r>
              <a:rPr lang="es-ES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?</a:t>
            </a:r>
            <a:br>
              <a:rPr lang="es-ES" sz="2400" dirty="0"/>
            </a:br>
            <a:br>
              <a:rPr lang="es-ES" sz="2400" dirty="0"/>
            </a:br>
            <a:r>
              <a:rPr lang="es-ES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¿Qué figura tiene la tecla </a:t>
            </a:r>
            <a:r>
              <a:rPr lang="es-ES" sz="24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mayús</a:t>
            </a:r>
            <a:r>
              <a:rPr lang="es-ES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?</a:t>
            </a:r>
            <a:br>
              <a:rPr lang="es-ES" sz="2400" dirty="0"/>
            </a:br>
            <a:br>
              <a:rPr lang="es-ES" sz="2400" dirty="0"/>
            </a:br>
            <a:r>
              <a:rPr lang="es-ES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¿Con que otro nombre se le conoce a la tecla </a:t>
            </a:r>
            <a:r>
              <a:rPr lang="es-ES" sz="24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mayús</a:t>
            </a:r>
            <a:r>
              <a:rPr lang="es-ES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?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3412</TotalTime>
  <Words>355</Words>
  <Application>Microsoft Office PowerPoint</Application>
  <PresentationFormat>Panorámica</PresentationFormat>
  <Paragraphs>45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helvetica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127</cp:revision>
  <dcterms:created xsi:type="dcterms:W3CDTF">2020-04-27T12:02:24Z</dcterms:created>
  <dcterms:modified xsi:type="dcterms:W3CDTF">2025-08-08T17:13:12Z</dcterms:modified>
</cp:coreProperties>
</file>