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2" r:id="rId7"/>
    <p:sldId id="293" r:id="rId8"/>
    <p:sldId id="289" r:id="rId9"/>
    <p:sldId id="294" r:id="rId10"/>
    <p:sldId id="295" r:id="rId11"/>
    <p:sldId id="296" r:id="rId12"/>
    <p:sldId id="297" r:id="rId13"/>
    <p:sldId id="261" r:id="rId14"/>
    <p:sldId id="269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2"/>
            <p14:sldId id="293"/>
            <p14:sldId id="289"/>
            <p14:sldId id="294"/>
            <p14:sldId id="295"/>
            <p14:sldId id="296"/>
            <p14:sldId id="297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101118" y="1740850"/>
            <a:ext cx="1104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/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F39F517-D8C9-42CC-9E8D-1D572B5531BD}"/>
              </a:ext>
            </a:extLst>
          </p:cNvPr>
          <p:cNvSpPr txBox="1"/>
          <p:nvPr/>
        </p:nvSpPr>
        <p:spPr>
          <a:xfrm>
            <a:off x="2577267" y="2605999"/>
            <a:ext cx="74418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¡Vamos a conocer WordPad!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¿Qué es WordPad? Procesador de texto fácil y divertido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Usado para escribir, dibujar y cambiar letras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761711" y="4122059"/>
            <a:ext cx="38501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procesador de textos.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Interfaz.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área de trabajo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Selección y formato.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52C731-30DB-477A-925A-5248753647C7}"/>
              </a:ext>
            </a:extLst>
          </p:cNvPr>
          <p:cNvSpPr txBox="1"/>
          <p:nvPr/>
        </p:nvSpPr>
        <p:spPr>
          <a:xfrm>
            <a:off x="884902" y="383910"/>
            <a:ext cx="108351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Explorar la interfaz del procesador de textos para crear y editar documentos sencillos como parte de actividades escolares.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6050F0-5033-4C09-A2E4-A5CB7E449A85}"/>
              </a:ext>
            </a:extLst>
          </p:cNvPr>
          <p:cNvSpPr txBox="1"/>
          <p:nvPr/>
        </p:nvSpPr>
        <p:spPr>
          <a:xfrm>
            <a:off x="884903" y="2037552"/>
            <a:ext cx="10569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Identificar los elementos principales de la interfaz del procesador de textos (barra de herramientas, cinta de opciones, área de trabajo) y utilizarlos para escribir, guardar y dar formato básico a un documento.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8FF9D21-F267-282C-1613-489D9436E96B}"/>
              </a:ext>
            </a:extLst>
          </p:cNvPr>
          <p:cNvSpPr txBox="1"/>
          <p:nvPr/>
        </p:nvSpPr>
        <p:spPr>
          <a:xfrm>
            <a:off x="2785391" y="150015"/>
            <a:ext cx="6074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observas en las imágenes?</a:t>
            </a:r>
            <a:endParaRPr lang="es-MX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24AFA8-3BF5-3AA1-DAEC-46ABF37AB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658" y="550125"/>
            <a:ext cx="714375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541F9DA-A3CC-42D0-3D75-B8149018AF72}"/>
              </a:ext>
            </a:extLst>
          </p:cNvPr>
          <p:cNvSpPr txBox="1"/>
          <p:nvPr/>
        </p:nvSpPr>
        <p:spPr>
          <a:xfrm>
            <a:off x="2785390" y="5807955"/>
            <a:ext cx="6074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¿Sabes lo que es un proceso?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D4482C0-C0A0-4E73-9A98-ED3FC6F7C571}"/>
              </a:ext>
            </a:extLst>
          </p:cNvPr>
          <p:cNvSpPr txBox="1"/>
          <p:nvPr/>
        </p:nvSpPr>
        <p:spPr>
          <a:xfrm>
            <a:off x="4674349" y="606079"/>
            <a:ext cx="36513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¿Haz creado documentos ?</a:t>
            </a:r>
          </a:p>
          <a:p>
            <a:endParaRPr lang="es-ES" sz="20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¿Qué utilizas para escribir?</a:t>
            </a:r>
          </a:p>
        </p:txBody>
      </p:sp>
      <p:pic>
        <p:nvPicPr>
          <p:cNvPr id="2050" name="Picture 2" descr="Pastor Educa: Pastor Educa">
            <a:extLst>
              <a:ext uri="{FF2B5EF4-FFF2-40B4-BE49-F238E27FC236}">
                <a16:creationId xmlns:a16="http://schemas.microsoft.com/office/drawing/2014/main" id="{906131A8-B18F-5B04-22C5-15E8008BF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93" y="2676169"/>
            <a:ext cx="44577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wnload Technology Computer Gif">
            <a:extLst>
              <a:ext uri="{FF2B5EF4-FFF2-40B4-BE49-F238E27FC236}">
                <a16:creationId xmlns:a16="http://schemas.microsoft.com/office/drawing/2014/main" id="{82F73E1A-06E0-CF71-7D2E-8AD98C707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007" y="1997758"/>
            <a:ext cx="3810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1B55E1F-AB34-2B7D-F4D2-CF947BF3B1D3}"/>
              </a:ext>
            </a:extLst>
          </p:cNvPr>
          <p:cNvSpPr txBox="1"/>
          <p:nvPr/>
        </p:nvSpPr>
        <p:spPr>
          <a:xfrm>
            <a:off x="308733" y="1060610"/>
            <a:ext cx="11338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procesador de textos es un programa que sirve para escribir, modificar, dar formato a los documentos, estos programas también nos permiten mejorar la apariencia del documento corrigiendo la ortografía automáticamente, aplicando color a las palabras o hasta insertar imágenes para ilustrar el contenido-</a:t>
            </a:r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482E48C-796E-ED8A-33EE-B8B7D5AB4358}"/>
              </a:ext>
            </a:extLst>
          </p:cNvPr>
          <p:cNvSpPr txBox="1"/>
          <p:nvPr/>
        </p:nvSpPr>
        <p:spPr>
          <a:xfrm>
            <a:off x="2939845" y="235966"/>
            <a:ext cx="5315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procesador de textos 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Webquest Creator 2">
            <a:extLst>
              <a:ext uri="{FF2B5EF4-FFF2-40B4-BE49-F238E27FC236}">
                <a16:creationId xmlns:a16="http://schemas.microsoft.com/office/drawing/2014/main" id="{5025B8A8-2B90-4908-AF03-BCA838C7AE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445" y="2946759"/>
            <a:ext cx="2768532" cy="271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B66B4-2F11-A4D1-C6B4-7A3E0527C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deasjean: WordPad">
            <a:extLst>
              <a:ext uri="{FF2B5EF4-FFF2-40B4-BE49-F238E27FC236}">
                <a16:creationId xmlns:a16="http://schemas.microsoft.com/office/drawing/2014/main" id="{F2AA4AC3-262C-44FD-8AD5-A0B9D3EB9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073" y="2808378"/>
            <a:ext cx="216217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EA08B7-4FFB-458E-9071-FD44A9BA3F61}"/>
              </a:ext>
            </a:extLst>
          </p:cNvPr>
          <p:cNvSpPr txBox="1"/>
          <p:nvPr/>
        </p:nvSpPr>
        <p:spPr>
          <a:xfrm>
            <a:off x="3659105" y="1248361"/>
            <a:ext cx="45704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Escribir cuentos, cartas o listas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Agregar colores y diferentes letras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Imprimir lo que hacemos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B60FCA4-7866-48F1-B39F-4619D1C6F981}"/>
              </a:ext>
            </a:extLst>
          </p:cNvPr>
          <p:cNvSpPr txBox="1"/>
          <p:nvPr/>
        </p:nvSpPr>
        <p:spPr>
          <a:xfrm>
            <a:off x="2804160" y="2676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¿Para qué sirve WordPad?</a:t>
            </a:r>
          </a:p>
        </p:txBody>
      </p:sp>
    </p:spTree>
    <p:extLst>
      <p:ext uri="{BB962C8B-B14F-4D97-AF65-F5344CB8AC3E}">
        <p14:creationId xmlns:p14="http://schemas.microsoft.com/office/powerpoint/2010/main" val="306263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EDE0D-2FBA-287C-67E3-D7A4A871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937D7D7-C34C-104A-66DA-F01DB27BEF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56" t="18626" r="14135" b="10031"/>
          <a:stretch/>
        </p:blipFill>
        <p:spPr>
          <a:xfrm>
            <a:off x="1795369" y="1822948"/>
            <a:ext cx="8601261" cy="463258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9182CE3-A105-EA8D-4FB9-992DA624E427}"/>
              </a:ext>
            </a:extLst>
          </p:cNvPr>
          <p:cNvSpPr txBox="1"/>
          <p:nvPr/>
        </p:nvSpPr>
        <p:spPr>
          <a:xfrm>
            <a:off x="44067" y="709854"/>
            <a:ext cx="1690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Barra de herramientas de acceso rápido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0671A73-9548-2462-E17C-E06DEFDB3985}"/>
              </a:ext>
            </a:extLst>
          </p:cNvPr>
          <p:cNvSpPr txBox="1"/>
          <p:nvPr/>
        </p:nvSpPr>
        <p:spPr>
          <a:xfrm>
            <a:off x="10803228" y="2087866"/>
            <a:ext cx="1690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Cinta de opciones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183171F-8F79-AA36-6AD2-96E51CE07936}"/>
              </a:ext>
            </a:extLst>
          </p:cNvPr>
          <p:cNvSpPr txBox="1"/>
          <p:nvPr/>
        </p:nvSpPr>
        <p:spPr>
          <a:xfrm>
            <a:off x="2425774" y="3058683"/>
            <a:ext cx="1690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Grupo de comandos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25E2A46-C918-EC6D-2A9A-9E1B34E28EAE}"/>
              </a:ext>
            </a:extLst>
          </p:cNvPr>
          <p:cNvSpPr txBox="1"/>
          <p:nvPr/>
        </p:nvSpPr>
        <p:spPr>
          <a:xfrm>
            <a:off x="5183971" y="4363393"/>
            <a:ext cx="1690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Área de trabajo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3A6B569-C364-FB69-CCB4-22DDF3673D1D}"/>
              </a:ext>
            </a:extLst>
          </p:cNvPr>
          <p:cNvSpPr txBox="1"/>
          <p:nvPr/>
        </p:nvSpPr>
        <p:spPr>
          <a:xfrm>
            <a:off x="2425774" y="1130197"/>
            <a:ext cx="1690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Fichas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7EA23157-E3A6-9CE5-62FA-0639F310C475}"/>
              </a:ext>
            </a:extLst>
          </p:cNvPr>
          <p:cNvSpPr/>
          <p:nvPr/>
        </p:nvSpPr>
        <p:spPr>
          <a:xfrm>
            <a:off x="1136591" y="1871529"/>
            <a:ext cx="598203" cy="1446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FC0C647-04F1-3EE9-E759-14412FD50C82}"/>
              </a:ext>
            </a:extLst>
          </p:cNvPr>
          <p:cNvSpPr/>
          <p:nvPr/>
        </p:nvSpPr>
        <p:spPr>
          <a:xfrm rot="5400000">
            <a:off x="2314485" y="1716428"/>
            <a:ext cx="598203" cy="1446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Cerrar llave 18">
            <a:extLst>
              <a:ext uri="{FF2B5EF4-FFF2-40B4-BE49-F238E27FC236}">
                <a16:creationId xmlns:a16="http://schemas.microsoft.com/office/drawing/2014/main" id="{5E159FB6-8296-4808-325A-59FAE870968C}"/>
              </a:ext>
            </a:extLst>
          </p:cNvPr>
          <p:cNvSpPr/>
          <p:nvPr/>
        </p:nvSpPr>
        <p:spPr>
          <a:xfrm rot="5400000">
            <a:off x="3036078" y="2190492"/>
            <a:ext cx="205380" cy="132343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errar llave 19">
            <a:extLst>
              <a:ext uri="{FF2B5EF4-FFF2-40B4-BE49-F238E27FC236}">
                <a16:creationId xmlns:a16="http://schemas.microsoft.com/office/drawing/2014/main" id="{A06998C1-FF0F-13B9-156B-64B28D85043C}"/>
              </a:ext>
            </a:extLst>
          </p:cNvPr>
          <p:cNvSpPr/>
          <p:nvPr/>
        </p:nvSpPr>
        <p:spPr>
          <a:xfrm>
            <a:off x="10499035" y="2137800"/>
            <a:ext cx="205380" cy="611722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DC91F2-9DE0-F726-3E74-89B2EE27A883}"/>
              </a:ext>
            </a:extLst>
          </p:cNvPr>
          <p:cNvSpPr txBox="1"/>
          <p:nvPr/>
        </p:nvSpPr>
        <p:spPr>
          <a:xfrm>
            <a:off x="5068401" y="2876024"/>
            <a:ext cx="2434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Punto de inserción </a:t>
            </a:r>
          </a:p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parpadeante</a:t>
            </a:r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EDF5BFDE-45F0-CBA2-4F0A-35A1C6A7AFB5}"/>
              </a:ext>
            </a:extLst>
          </p:cNvPr>
          <p:cNvSpPr/>
          <p:nvPr/>
        </p:nvSpPr>
        <p:spPr>
          <a:xfrm rot="10800000">
            <a:off x="4409605" y="2985177"/>
            <a:ext cx="598203" cy="14467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E381EA1-0E85-408D-88B1-265690A0B8D5}"/>
              </a:ext>
            </a:extLst>
          </p:cNvPr>
          <p:cNvSpPr txBox="1"/>
          <p:nvPr/>
        </p:nvSpPr>
        <p:spPr>
          <a:xfrm>
            <a:off x="2378848" y="84618"/>
            <a:ext cx="69219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Explorando la interfaz de WordPad</a:t>
            </a:r>
          </a:p>
        </p:txBody>
      </p:sp>
    </p:spTree>
    <p:extLst>
      <p:ext uri="{BB962C8B-B14F-4D97-AF65-F5344CB8AC3E}">
        <p14:creationId xmlns:p14="http://schemas.microsoft.com/office/powerpoint/2010/main" val="267393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EC608-AA50-D6AC-0834-28A23898D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31AD893-C6E9-0575-9871-F12C4BC6520F}"/>
              </a:ext>
            </a:extLst>
          </p:cNvPr>
          <p:cNvSpPr txBox="1"/>
          <p:nvPr/>
        </p:nvSpPr>
        <p:spPr>
          <a:xfrm>
            <a:off x="3624888" y="288165"/>
            <a:ext cx="4412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Área de trabajo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0532A39-0FB1-E02F-FEE2-A2B280575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44"/>
          <a:stretch/>
        </p:blipFill>
        <p:spPr bwMode="auto">
          <a:xfrm>
            <a:off x="2394637" y="1205147"/>
            <a:ext cx="8285522" cy="493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076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3E8DB-75F8-81C8-EFA2-CE1133544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5D5E5BA-485E-1B35-5526-75854356689B}"/>
              </a:ext>
            </a:extLst>
          </p:cNvPr>
          <p:cNvSpPr txBox="1"/>
          <p:nvPr/>
        </p:nvSpPr>
        <p:spPr>
          <a:xfrm>
            <a:off x="4116501" y="52191"/>
            <a:ext cx="4412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procesador de textos</a:t>
            </a:r>
            <a:endParaRPr lang="es-MX" sz="28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02A265E-23B8-B96F-9CC8-8F4EC1FC6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9" b="45868"/>
          <a:stretch/>
        </p:blipFill>
        <p:spPr bwMode="auto">
          <a:xfrm>
            <a:off x="1522965" y="941963"/>
            <a:ext cx="9417871" cy="443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767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7E0DE-C871-1440-46DC-5411A227D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CC75941-2249-0A07-E8E4-B7E22E6CF771}"/>
              </a:ext>
            </a:extLst>
          </p:cNvPr>
          <p:cNvSpPr txBox="1"/>
          <p:nvPr/>
        </p:nvSpPr>
        <p:spPr>
          <a:xfrm>
            <a:off x="4116501" y="52191"/>
            <a:ext cx="4412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procesador de textos</a:t>
            </a:r>
            <a:endParaRPr lang="es-MX" sz="28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1DC2F36-C4DA-4E54-9D74-6303F9D54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94" b="26329"/>
          <a:stretch/>
        </p:blipFill>
        <p:spPr bwMode="auto">
          <a:xfrm>
            <a:off x="1873344" y="1350235"/>
            <a:ext cx="941787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065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90A03-3099-91A6-2395-1250F3899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33C1B48-04BE-9F81-D187-8AE89E78339D}"/>
              </a:ext>
            </a:extLst>
          </p:cNvPr>
          <p:cNvSpPr txBox="1"/>
          <p:nvPr/>
        </p:nvSpPr>
        <p:spPr>
          <a:xfrm>
            <a:off x="4116501" y="52191"/>
            <a:ext cx="4412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El procesador de textos</a:t>
            </a:r>
            <a:endParaRPr lang="es-MX" sz="28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6864736-D2FB-F48F-C2E2-E16DDFC68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9" b="-428"/>
          <a:stretch/>
        </p:blipFill>
        <p:spPr bwMode="auto">
          <a:xfrm>
            <a:off x="1387064" y="920810"/>
            <a:ext cx="9417871" cy="501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50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/>
              <a:t>Actividad 16-18</a:t>
            </a:r>
            <a:endParaRPr lang="es-MX" sz="4400" dirty="0"/>
          </a:p>
          <a:p>
            <a:pPr algn="ctr"/>
            <a:r>
              <a:rPr lang="es-MX" sz="4400" dirty="0"/>
              <a:t>Habilidad 9</a:t>
            </a: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836330" y="1899159"/>
            <a:ext cx="98990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es un procesador de textos?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¿Cuáles son las partes del procesador de textos?</a:t>
            </a:r>
          </a:p>
          <a:p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 Por qué no podemos desplazarnos en el área de trabajo?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</TotalTime>
  <Words>289</Words>
  <Application>Microsoft Office PowerPoint</Application>
  <PresentationFormat>Panorámica</PresentationFormat>
  <Paragraphs>43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107</cp:revision>
  <dcterms:created xsi:type="dcterms:W3CDTF">2020-04-27T12:02:24Z</dcterms:created>
  <dcterms:modified xsi:type="dcterms:W3CDTF">2025-08-08T17:07:21Z</dcterms:modified>
</cp:coreProperties>
</file>