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305" r:id="rId7"/>
    <p:sldId id="307" r:id="rId8"/>
    <p:sldId id="306" r:id="rId9"/>
    <p:sldId id="308" r:id="rId10"/>
    <p:sldId id="292" r:id="rId11"/>
    <p:sldId id="303" r:id="rId12"/>
    <p:sldId id="298" r:id="rId13"/>
    <p:sldId id="304" r:id="rId14"/>
    <p:sldId id="314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305"/>
            <p14:sldId id="307"/>
            <p14:sldId id="306"/>
            <p14:sldId id="308"/>
            <p14:sldId id="292"/>
            <p14:sldId id="303"/>
            <p14:sldId id="298"/>
            <p14:sldId id="304"/>
            <p14:sldId id="314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470787" y="1622863"/>
            <a:ext cx="38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B82A0E-0A1E-4CCA-992F-AA5EACB2D679}"/>
              </a:ext>
            </a:extLst>
          </p:cNvPr>
          <p:cNvSpPr txBox="1"/>
          <p:nvPr/>
        </p:nvSpPr>
        <p:spPr>
          <a:xfrm>
            <a:off x="2644878" y="2413337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Las teclas retroceso y fin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Presentación divertida sobre teclas mágicas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Hoy aprenderemos a borrar y corregir jugando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674108" y="4178312"/>
            <a:ext cx="38501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Retroceso.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Suprimir.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Borrar Tablet y móvil.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976CDED-6D08-40D7-AA3C-62363552884A}"/>
              </a:ext>
            </a:extLst>
          </p:cNvPr>
          <p:cNvSpPr txBox="1"/>
          <p:nvPr/>
        </p:nvSpPr>
        <p:spPr>
          <a:xfrm>
            <a:off x="674108" y="540378"/>
            <a:ext cx="112917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Emplear correctamente las teclas Retroceso y Suprimir para editar textos en el procesador de textos y mejorar la calidad de los documentos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CE8CC1B-764C-4FAD-BB5C-59DE591BF0E0}"/>
              </a:ext>
            </a:extLst>
          </p:cNvPr>
          <p:cNvSpPr txBox="1"/>
          <p:nvPr/>
        </p:nvSpPr>
        <p:spPr>
          <a:xfrm>
            <a:off x="674109" y="2359345"/>
            <a:ext cx="108001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Eliminar letras, palabras o espacios utilizando las teclas Retroceso y Suprimir, diferenciando su función según la posición del cursor durante la edición de textos.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84C4DC-3230-C601-BBEB-697AE4635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375" y="662190"/>
            <a:ext cx="6224292" cy="466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3DDF2F-9EBB-93CB-3BAD-07C739A021B6}"/>
              </a:ext>
            </a:extLst>
          </p:cNvPr>
          <p:cNvSpPr txBox="1"/>
          <p:nvPr/>
        </p:nvSpPr>
        <p:spPr>
          <a:xfrm>
            <a:off x="4777101" y="119641"/>
            <a:ext cx="164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Lee la frase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4CF4B7-455A-2919-CB0B-7C06DC6B6CFF}"/>
              </a:ext>
            </a:extLst>
          </p:cNvPr>
          <p:cNvSpPr txBox="1"/>
          <p:nvPr/>
        </p:nvSpPr>
        <p:spPr>
          <a:xfrm>
            <a:off x="1846808" y="1793305"/>
            <a:ext cx="874149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¿Has fallado la canasta en basquetbol?</a:t>
            </a:r>
          </a:p>
          <a:p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¿Lo has intentando una y </a:t>
            </a:r>
            <a:r>
              <a:rPr lang="es-ES" sz="2000" dirty="0" err="1">
                <a:solidFill>
                  <a:srgbClr val="000000"/>
                </a:solidFill>
                <a:latin typeface="helvetica" panose="020B0604020202020204" pitchFamily="34" charset="0"/>
              </a:rPr>
              <a:t>tra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 vez?</a:t>
            </a:r>
          </a:p>
          <a:p>
            <a:endParaRPr lang="es-ES" sz="20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Crees haber mejorado tu tiro ?</a:t>
            </a:r>
          </a:p>
          <a:p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Has cometido errores cuando escribes tus apuntes ?</a:t>
            </a:r>
            <a:br>
              <a:rPr lang="es-ES" sz="2000" dirty="0"/>
            </a:br>
            <a:br>
              <a:rPr lang="es-ES" sz="2000" dirty="0"/>
            </a:b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Cómo los corriges?</a:t>
            </a:r>
            <a:br>
              <a:rPr lang="es-ES" sz="2000" dirty="0"/>
            </a:br>
            <a:br>
              <a:rPr lang="es-ES" sz="2000" dirty="0"/>
            </a:b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Cómo crees que puedas corregir los errores en un procesador de textos?</a:t>
            </a:r>
            <a:endParaRPr lang="es-MX" sz="20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0C9A42-0A71-C676-C63E-8B65F5E864CD}"/>
              </a:ext>
            </a:extLst>
          </p:cNvPr>
          <p:cNvSpPr txBox="1"/>
          <p:nvPr/>
        </p:nvSpPr>
        <p:spPr>
          <a:xfrm>
            <a:off x="3478668" y="517978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Las teclas retroceso o suprimir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34EA7A1-A858-4F66-A992-8C6A2EC9162B}"/>
              </a:ext>
            </a:extLst>
          </p:cNvPr>
          <p:cNvSpPr txBox="1"/>
          <p:nvPr/>
        </p:nvSpPr>
        <p:spPr>
          <a:xfrm>
            <a:off x="2143432" y="1130313"/>
            <a:ext cx="84459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 teclado es como el control de una computadora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Tiene muchas teclas con diferentes funciones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Las teclas Retroceso y </a:t>
            </a:r>
            <a:r>
              <a:rPr lang="es-ES" sz="2000" dirty="0" err="1">
                <a:latin typeface="Century Gothic" panose="020B0502020202020204" pitchFamily="34" charset="0"/>
              </a:rPr>
              <a:t>Delete</a:t>
            </a:r>
            <a:r>
              <a:rPr lang="es-ES" sz="2000" dirty="0">
                <a:latin typeface="Century Gothic" panose="020B0502020202020204" pitchFamily="34" charset="0"/>
              </a:rPr>
              <a:t> son especiales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229BD57-5F6F-4A22-96EC-7298792ED798}"/>
              </a:ext>
            </a:extLst>
          </p:cNvPr>
          <p:cNvSpPr txBox="1"/>
          <p:nvPr/>
        </p:nvSpPr>
        <p:spPr>
          <a:xfrm>
            <a:off x="2389239" y="26761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el teclado?</a:t>
            </a:r>
          </a:p>
        </p:txBody>
      </p:sp>
      <p:pic>
        <p:nvPicPr>
          <p:cNvPr id="7" name="Picture 2" descr="GIF de Teclado | Tenor">
            <a:extLst>
              <a:ext uri="{FF2B5EF4-FFF2-40B4-BE49-F238E27FC236}">
                <a16:creationId xmlns:a16="http://schemas.microsoft.com/office/drawing/2014/main" id="{5CFB4560-499A-46EE-B368-238A77F5D9C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805" y="3078726"/>
            <a:ext cx="20955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571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86165D1-43BF-41FA-826E-F7CE0330574E}"/>
              </a:ext>
            </a:extLst>
          </p:cNvPr>
          <p:cNvSpPr txBox="1"/>
          <p:nvPr/>
        </p:nvSpPr>
        <p:spPr>
          <a:xfrm>
            <a:off x="2089354" y="1061488"/>
            <a:ext cx="81706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Retroceso: flecha hacia la izquierda, arriba de “</a:t>
            </a:r>
            <a:r>
              <a:rPr lang="es-ES" sz="2000" dirty="0" err="1">
                <a:latin typeface="Century Gothic" panose="020B0502020202020204" pitchFamily="34" charset="0"/>
              </a:rPr>
              <a:t>Enter</a:t>
            </a:r>
            <a:r>
              <a:rPr lang="es-ES" sz="2000" dirty="0">
                <a:latin typeface="Century Gothic" panose="020B0502020202020204" pitchFamily="34" charset="0"/>
              </a:rPr>
              <a:t>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Delete</a:t>
            </a:r>
            <a:r>
              <a:rPr lang="es-ES" sz="2000" dirty="0">
                <a:latin typeface="Century Gothic" panose="020B0502020202020204" pitchFamily="34" charset="0"/>
              </a:rPr>
              <a:t>: a veces dice “Del” o “</a:t>
            </a:r>
            <a:r>
              <a:rPr lang="es-ES" sz="2000" dirty="0" err="1">
                <a:latin typeface="Century Gothic" panose="020B0502020202020204" pitchFamily="34" charset="0"/>
              </a:rPr>
              <a:t>Supr</a:t>
            </a:r>
            <a:r>
              <a:rPr lang="es-ES" sz="2000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0D9151-BBAF-4ABA-ADA4-8A560FFA2DA8}"/>
              </a:ext>
            </a:extLst>
          </p:cNvPr>
          <p:cNvSpPr txBox="1"/>
          <p:nvPr/>
        </p:nvSpPr>
        <p:spPr>
          <a:xfrm>
            <a:off x="2890683" y="35610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¿Dónde están Retroceso y </a:t>
            </a:r>
            <a:r>
              <a:rPr lang="es-ES" sz="2400" dirty="0" err="1">
                <a:latin typeface="Century Gothic" panose="020B0502020202020204" pitchFamily="34" charset="0"/>
              </a:rPr>
              <a:t>Delete</a:t>
            </a:r>
            <a:r>
              <a:rPr lang="es-ES" sz="2400" dirty="0"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2050" name="Picture 2" descr="Tecla de retroceso: Más de 2,553 ilustraciones y dibujos de stock con  licencia libres de regalías | Shutterstock">
            <a:extLst>
              <a:ext uri="{FF2B5EF4-FFF2-40B4-BE49-F238E27FC236}">
                <a16:creationId xmlns:a16="http://schemas.microsoft.com/office/drawing/2014/main" id="{C6B351AF-5ADA-4C3C-BA25-D931BCFF7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816" y="2448233"/>
            <a:ext cx="3368936" cy="348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ónde están la teclas 'delete' y 'supr' en Mac">
            <a:extLst>
              <a:ext uri="{FF2B5EF4-FFF2-40B4-BE49-F238E27FC236}">
                <a16:creationId xmlns:a16="http://schemas.microsoft.com/office/drawing/2014/main" id="{13D16A16-127A-45A7-AD29-1D3E34FCB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50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491" y="2829715"/>
            <a:ext cx="3362632" cy="252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75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84D3B9E-D568-481A-AD4F-7BEF3AF3D6F9}"/>
              </a:ext>
            </a:extLst>
          </p:cNvPr>
          <p:cNvSpPr txBox="1"/>
          <p:nvPr/>
        </p:nvSpPr>
        <p:spPr>
          <a:xfrm>
            <a:off x="1386349" y="1346623"/>
            <a:ext cx="968477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Escribimos “GATOX”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Usamos Retroceso para borrar la X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b="1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Borra la letra a la IZQUIERDA del cursor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“</a:t>
            </a:r>
            <a:r>
              <a:rPr lang="es-ES" sz="2000" dirty="0" err="1">
                <a:latin typeface="Century Gothic" panose="020B0502020202020204" pitchFamily="34" charset="0"/>
              </a:rPr>
              <a:t>Soln</a:t>
            </a:r>
            <a:r>
              <a:rPr lang="es-ES" sz="2000" dirty="0">
                <a:latin typeface="Century Gothic" panose="020B0502020202020204" pitchFamily="34" charset="0"/>
              </a:rPr>
              <a:t>” → retroceso → “Sol”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Hacemos desaparecer errores como magos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3BA2529-4C11-4795-A114-629782A56638}"/>
              </a:ext>
            </a:extLst>
          </p:cNvPr>
          <p:cNvSpPr txBox="1"/>
          <p:nvPr/>
        </p:nvSpPr>
        <p:spPr>
          <a:xfrm>
            <a:off x="2536723" y="424933"/>
            <a:ext cx="7384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 divertido: Borrando con Retroceso</a:t>
            </a:r>
          </a:p>
        </p:txBody>
      </p:sp>
      <p:pic>
        <p:nvPicPr>
          <p:cNvPr id="3074" name="Picture 2" descr="GIF animados Magos | Dibujos Animados | GIFGIFs.com">
            <a:extLst>
              <a:ext uri="{FF2B5EF4-FFF2-40B4-BE49-F238E27FC236}">
                <a16:creationId xmlns:a16="http://schemas.microsoft.com/office/drawing/2014/main" id="{15BA3C0B-4CDA-4F4E-8604-BBB18C6702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721" y="2934821"/>
            <a:ext cx="2918182" cy="171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930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7083E3-04B6-4432-AF7C-E5FB1E797A8B}"/>
              </a:ext>
            </a:extLst>
          </p:cNvPr>
          <p:cNvSpPr txBox="1"/>
          <p:nvPr/>
        </p:nvSpPr>
        <p:spPr>
          <a:xfrm>
            <a:off x="2379407" y="1358309"/>
            <a:ext cx="71087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Borra la letra a la DERECHA del cursor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“_</a:t>
            </a:r>
            <a:r>
              <a:rPr lang="es-ES" sz="2000" dirty="0" err="1">
                <a:latin typeface="Century Gothic" panose="020B0502020202020204" pitchFamily="34" charset="0"/>
              </a:rPr>
              <a:t>rro</a:t>
            </a:r>
            <a:r>
              <a:rPr lang="es-ES" sz="2000" dirty="0">
                <a:latin typeface="Century Gothic" panose="020B0502020202020204" pitchFamily="34" charset="0"/>
              </a:rPr>
              <a:t>” (cursor antes de r), </a:t>
            </a:r>
            <a:r>
              <a:rPr lang="es-ES" sz="2000" dirty="0" err="1">
                <a:latin typeface="Century Gothic" panose="020B0502020202020204" pitchFamily="34" charset="0"/>
              </a:rPr>
              <a:t>Supr</a:t>
            </a:r>
            <a:r>
              <a:rPr lang="es-ES" sz="2000" dirty="0">
                <a:latin typeface="Century Gothic" panose="020B0502020202020204" pitchFamily="34" charset="0"/>
              </a:rPr>
              <a:t> → “</a:t>
            </a:r>
            <a:r>
              <a:rPr lang="es-ES" sz="2000" dirty="0" err="1">
                <a:latin typeface="Century Gothic" panose="020B0502020202020204" pitchFamily="34" charset="0"/>
              </a:rPr>
              <a:t>rro</a:t>
            </a:r>
            <a:r>
              <a:rPr lang="es-ES" sz="2000" dirty="0">
                <a:latin typeface="Century Gothic" panose="020B0502020202020204" pitchFamily="34" charset="0"/>
              </a:rPr>
              <a:t>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Útil para cuando nos equivocamos al empezar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BC90114-2789-4CD4-BFFF-A90689980E94}"/>
              </a:ext>
            </a:extLst>
          </p:cNvPr>
          <p:cNvSpPr txBox="1"/>
          <p:nvPr/>
        </p:nvSpPr>
        <p:spPr>
          <a:xfrm>
            <a:off x="2753032" y="37577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Tecla </a:t>
            </a:r>
            <a:r>
              <a:rPr lang="es-ES" sz="2400" dirty="0" err="1">
                <a:latin typeface="Century Gothic" panose="020B0502020202020204" pitchFamily="34" charset="0"/>
              </a:rPr>
              <a:t>Supr</a:t>
            </a:r>
            <a:r>
              <a:rPr lang="es-ES" sz="2400" dirty="0">
                <a:latin typeface="Century Gothic" panose="020B0502020202020204" pitchFamily="34" charset="0"/>
              </a:rPr>
              <a:t>: ¡Otra forma de borrar!</a:t>
            </a:r>
          </a:p>
        </p:txBody>
      </p:sp>
      <p:pic>
        <p:nvPicPr>
          <p:cNvPr id="4098" name="Picture 2" descr="Iconos animados de Borrar | Iconos animados de interfaz gratis">
            <a:extLst>
              <a:ext uri="{FF2B5EF4-FFF2-40B4-BE49-F238E27FC236}">
                <a16:creationId xmlns:a16="http://schemas.microsoft.com/office/drawing/2014/main" id="{214D7978-EBB1-4FB2-BE28-3B9F1AD3F2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691" y="3046999"/>
            <a:ext cx="2969342" cy="296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20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482E48C-796E-ED8A-33EE-B8B7D5AB4358}"/>
              </a:ext>
            </a:extLst>
          </p:cNvPr>
          <p:cNvSpPr txBox="1"/>
          <p:nvPr/>
        </p:nvSpPr>
        <p:spPr>
          <a:xfrm>
            <a:off x="2237346" y="84255"/>
            <a:ext cx="677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retroceso (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Backspace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D4482C0-C0A0-4E73-9A98-ED3FC6F7C571}"/>
              </a:ext>
            </a:extLst>
          </p:cNvPr>
          <p:cNvSpPr txBox="1"/>
          <p:nvPr/>
        </p:nvSpPr>
        <p:spPr>
          <a:xfrm>
            <a:off x="579690" y="666469"/>
            <a:ext cx="11032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retroceso se encuentra en la parte superior del teclado esta tecla tiene una flecha señalando a la izquierda y sirve para retroceder espacios, borrando todo lo que encuentre a su izquierda.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8E21A1-7292-A585-4033-4EDA06038E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340"/>
          <a:stretch/>
        </p:blipFill>
        <p:spPr bwMode="auto">
          <a:xfrm>
            <a:off x="2029537" y="1672299"/>
            <a:ext cx="7191375" cy="448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F243B-50B2-B06A-7879-A0EA4FEEF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0DEC474-FE2F-E483-A180-E7F14542F3DE}"/>
              </a:ext>
            </a:extLst>
          </p:cNvPr>
          <p:cNvSpPr txBox="1"/>
          <p:nvPr/>
        </p:nvSpPr>
        <p:spPr>
          <a:xfrm>
            <a:off x="3095831" y="196467"/>
            <a:ext cx="6244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retroceso (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Backspace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D28A38-1F59-BA42-7F3C-6CE19D13B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4" b="-1340"/>
          <a:stretch/>
        </p:blipFill>
        <p:spPr bwMode="auto">
          <a:xfrm>
            <a:off x="1146410" y="2417742"/>
            <a:ext cx="8769624" cy="181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CA333DA-7487-5AD9-1576-5DDCDA9CDB9F}"/>
              </a:ext>
            </a:extLst>
          </p:cNvPr>
          <p:cNvSpPr txBox="1"/>
          <p:nvPr/>
        </p:nvSpPr>
        <p:spPr>
          <a:xfrm>
            <a:off x="707923" y="1168604"/>
            <a:ext cx="10505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 el siguiente ejemplo, ¿Qué letra se borra si presionas la tecla retroceso?</a:t>
            </a:r>
          </a:p>
        </p:txBody>
      </p:sp>
    </p:spTree>
    <p:extLst>
      <p:ext uri="{BB962C8B-B14F-4D97-AF65-F5344CB8AC3E}">
        <p14:creationId xmlns:p14="http://schemas.microsoft.com/office/powerpoint/2010/main" val="1996768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B381F-492F-6770-29B5-EA78E2C44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D728691-F380-3DB5-99B7-E4673CC50C49}"/>
              </a:ext>
            </a:extLst>
          </p:cNvPr>
          <p:cNvSpPr txBox="1"/>
          <p:nvPr/>
        </p:nvSpPr>
        <p:spPr>
          <a:xfrm>
            <a:off x="3187815" y="111756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delete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 suprimir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46C27CE-7381-F9DA-FC7F-6580BAD8D32B}"/>
              </a:ext>
            </a:extLst>
          </p:cNvPr>
          <p:cNvSpPr txBox="1"/>
          <p:nvPr/>
        </p:nvSpPr>
        <p:spPr>
          <a:xfrm>
            <a:off x="196645" y="588988"/>
            <a:ext cx="11916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Ahora vamos a ver 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delete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 Suprimir.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suprimir (SUPR ) o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delete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 DEL ) sirve para borrar las letras que se encuentran a la derecha del cursor de texto, cuando presionamos esta tecla debemos tener cuidado de no mantenerla presionada por qué si lo hacemos borrara todo lo que se encuentre a la derecha del punto de inserción.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8649313-81E5-F3D1-2746-D698DF6323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286"/>
          <a:stretch/>
        </p:blipFill>
        <p:spPr bwMode="auto">
          <a:xfrm>
            <a:off x="2608392" y="2619699"/>
            <a:ext cx="5380002" cy="242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79A9FE9-FCF3-C0A6-3971-66688B3601DF}"/>
              </a:ext>
            </a:extLst>
          </p:cNvPr>
          <p:cNvSpPr txBox="1"/>
          <p:nvPr/>
        </p:nvSpPr>
        <p:spPr>
          <a:xfrm>
            <a:off x="3452501" y="5042019"/>
            <a:ext cx="3982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atin typeface="Century Gothic" panose="020B0502020202020204" pitchFamily="34" charset="0"/>
              </a:rPr>
              <a:t>El día esta maravilloso</a:t>
            </a:r>
            <a:endParaRPr lang="es-MX" sz="3200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0A05760-C035-AD5B-0CC9-D691B08205E2}"/>
              </a:ext>
            </a:extLst>
          </p:cNvPr>
          <p:cNvSpPr/>
          <p:nvPr/>
        </p:nvSpPr>
        <p:spPr>
          <a:xfrm>
            <a:off x="5229871" y="5101837"/>
            <a:ext cx="68522" cy="4224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8268772-74D9-D98A-A5AC-93FC9E467691}"/>
              </a:ext>
            </a:extLst>
          </p:cNvPr>
          <p:cNvSpPr txBox="1"/>
          <p:nvPr/>
        </p:nvSpPr>
        <p:spPr>
          <a:xfrm>
            <a:off x="1975872" y="6057386"/>
            <a:ext cx="7426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letra se borra si presionamos una vez 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supr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endParaRPr lang="es-ES" sz="28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53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17097-6FFF-C706-DBCD-3B2A2A0E9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655ED0-2989-7492-C6FF-892199E8203F}"/>
              </a:ext>
            </a:extLst>
          </p:cNvPr>
          <p:cNvSpPr txBox="1"/>
          <p:nvPr/>
        </p:nvSpPr>
        <p:spPr>
          <a:xfrm>
            <a:off x="3610602" y="316769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delete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 suprimir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02AF250-4135-C09A-3F87-95FCA00B2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5"/>
          <a:stretch/>
        </p:blipFill>
        <p:spPr bwMode="auto">
          <a:xfrm>
            <a:off x="871359" y="1645166"/>
            <a:ext cx="10268591" cy="338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09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17097-6FFF-C706-DBCD-3B2A2A0E9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05E141E-EE9B-474D-BBDD-EF82BB0E6394}"/>
              </a:ext>
            </a:extLst>
          </p:cNvPr>
          <p:cNvSpPr txBox="1"/>
          <p:nvPr/>
        </p:nvSpPr>
        <p:spPr>
          <a:xfrm>
            <a:off x="2192593" y="2801798"/>
            <a:ext cx="88195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Revisión divertida: ¿qué aprendiste hoy?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Retroceso borra a la izquierda, </a:t>
            </a:r>
            <a:r>
              <a:rPr lang="es-ES" sz="2000" dirty="0" err="1">
                <a:latin typeface="Century Gothic" panose="020B0502020202020204" pitchFamily="34" charset="0"/>
              </a:rPr>
              <a:t>Delete</a:t>
            </a:r>
            <a:r>
              <a:rPr lang="es-ES" sz="2000" dirty="0">
                <a:latin typeface="Century Gothic" panose="020B0502020202020204" pitchFamily="34" charset="0"/>
              </a:rPr>
              <a:t> a la derecha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¡Eres un experto para las próximas tareas!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5D04E9-9AFF-4A6A-8535-85FE05CCBEC3}"/>
              </a:ext>
            </a:extLst>
          </p:cNvPr>
          <p:cNvSpPr txBox="1"/>
          <p:nvPr/>
        </p:nvSpPr>
        <p:spPr>
          <a:xfrm>
            <a:off x="2703872" y="165396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¡Tú eres el campeón del teclado!</a:t>
            </a:r>
          </a:p>
        </p:txBody>
      </p:sp>
    </p:spTree>
    <p:extLst>
      <p:ext uri="{BB962C8B-B14F-4D97-AF65-F5344CB8AC3E}">
        <p14:creationId xmlns:p14="http://schemas.microsoft.com/office/powerpoint/2010/main" val="767482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29-33</a:t>
            </a:r>
          </a:p>
          <a:p>
            <a:pPr algn="ctr"/>
            <a:r>
              <a:rPr lang="es-MX" sz="4400" dirty="0"/>
              <a:t>Habilidad 13-14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386553"/>
            <a:ext cx="989901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¿Para qué sirve la tecla retroceso?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figura tiene la tecla retroceso?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¿La tecla retroceso borra el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caracter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que está a la izquierda o derecha del punto de inserción?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¿Cuál es el nombre completo de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supr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¿Para qué sirve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supr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¿Con qué otro nombre se le conoce a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sucede si mantienes presionada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supr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 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4073</TotalTime>
  <Words>587</Words>
  <Application>Microsoft Office PowerPoint</Application>
  <PresentationFormat>Panorámica</PresentationFormat>
  <Paragraphs>64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140</cp:revision>
  <dcterms:created xsi:type="dcterms:W3CDTF">2020-04-27T12:02:24Z</dcterms:created>
  <dcterms:modified xsi:type="dcterms:W3CDTF">2025-08-08T17:49:58Z</dcterms:modified>
</cp:coreProperties>
</file>