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303" r:id="rId7"/>
    <p:sldId id="302" r:id="rId8"/>
    <p:sldId id="304" r:id="rId9"/>
    <p:sldId id="295" r:id="rId10"/>
    <p:sldId id="300" r:id="rId11"/>
    <p:sldId id="297" r:id="rId12"/>
    <p:sldId id="296" r:id="rId13"/>
    <p:sldId id="298" r:id="rId14"/>
    <p:sldId id="299" r:id="rId15"/>
    <p:sldId id="305" r:id="rId16"/>
    <p:sldId id="261" r:id="rId17"/>
    <p:sldId id="269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303"/>
            <p14:sldId id="302"/>
            <p14:sldId id="304"/>
            <p14:sldId id="295"/>
            <p14:sldId id="300"/>
            <p14:sldId id="297"/>
            <p14:sldId id="296"/>
            <p14:sldId id="298"/>
            <p14:sldId id="299"/>
            <p14:sldId id="305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234812" y="1209908"/>
            <a:ext cx="5240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: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La tecla inicio y fin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474273-06FE-4D15-BFD7-E264FD5B6D37}"/>
              </a:ext>
            </a:extLst>
          </p:cNvPr>
          <p:cNvSpPr txBox="1"/>
          <p:nvPr/>
        </p:nvSpPr>
        <p:spPr>
          <a:xfrm>
            <a:off x="3048000" y="296979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¡Conozcamos las teclas Inicio y Fin!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Aprenderemos para qué sirven estas teclas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Ejemplos y juegos divertidos con el teclado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796413" y="3650814"/>
            <a:ext cx="38501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Inicio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Fin</a:t>
            </a:r>
          </a:p>
          <a:p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150CAD-CAFD-4A68-9E11-0CB66E26F53F}"/>
              </a:ext>
            </a:extLst>
          </p:cNvPr>
          <p:cNvSpPr txBox="1"/>
          <p:nvPr/>
        </p:nvSpPr>
        <p:spPr>
          <a:xfrm>
            <a:off x="796412" y="898863"/>
            <a:ext cx="1101212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Explorar el uso de las teclas Inicio y Fin para mejorar la navegación dentro de documentos y facilitar la edición de textos escolares.</a:t>
            </a: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endParaRPr lang="es-ES" sz="2000" dirty="0">
              <a:latin typeface="Century Gothic" panose="020B0502020202020204" pitchFamily="34" charset="0"/>
            </a:endParaRPr>
          </a:p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Desplazarse al principio o al final de una línea o documento utilizando las teclas Inicio y Fin, agilizando la revisión y corrección de textos.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BÍA UNA VEZ... HACE MUCHO TIEMPO.... - Free animated GIF - PicMix">
            <a:extLst>
              <a:ext uri="{FF2B5EF4-FFF2-40B4-BE49-F238E27FC236}">
                <a16:creationId xmlns:a16="http://schemas.microsoft.com/office/drawing/2014/main" id="{F7C018BE-DF85-83CF-7B0B-7EA82552B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716" y="320467"/>
            <a:ext cx="4386970" cy="571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DC6E482-06AF-20BB-54E1-2AC625193824}"/>
              </a:ext>
            </a:extLst>
          </p:cNvPr>
          <p:cNvSpPr txBox="1"/>
          <p:nvPr/>
        </p:nvSpPr>
        <p:spPr>
          <a:xfrm>
            <a:off x="1638677" y="320467"/>
            <a:ext cx="2557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Había una vez…</a:t>
            </a:r>
            <a:endParaRPr lang="es-MX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AC30866-CC88-6772-A3B6-159740B9E52B}"/>
              </a:ext>
            </a:extLst>
          </p:cNvPr>
          <p:cNvSpPr txBox="1"/>
          <p:nvPr/>
        </p:nvSpPr>
        <p:spPr>
          <a:xfrm>
            <a:off x="8925207" y="5624289"/>
            <a:ext cx="2557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Fin.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0C9A42-0A71-C676-C63E-8B65F5E864CD}"/>
              </a:ext>
            </a:extLst>
          </p:cNvPr>
          <p:cNvSpPr txBox="1"/>
          <p:nvPr/>
        </p:nvSpPr>
        <p:spPr>
          <a:xfrm>
            <a:off x="4017053" y="380832"/>
            <a:ext cx="5234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La tecla inicio y fin</a:t>
            </a:r>
            <a:endParaRPr lang="es-ES" sz="2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B6EECD-07C9-D66D-07EA-45AA6970523C}"/>
              </a:ext>
            </a:extLst>
          </p:cNvPr>
          <p:cNvSpPr txBox="1"/>
          <p:nvPr/>
        </p:nvSpPr>
        <p:spPr>
          <a:xfrm>
            <a:off x="3452418" y="1720840"/>
            <a:ext cx="42641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entury Gothic" panose="020B0502020202020204" pitchFamily="34" charset="0"/>
              </a:rPr>
              <a:t>¿Cuándo comienzas algo lo has terminado?</a:t>
            </a:r>
          </a:p>
          <a:p>
            <a:endParaRPr lang="es-ES" dirty="0">
              <a:latin typeface="Century Gothic" panose="020B0502020202020204" pitchFamily="34" charset="0"/>
            </a:endParaRPr>
          </a:p>
          <a:p>
            <a:r>
              <a:rPr lang="es-ES" dirty="0">
                <a:latin typeface="Century Gothic" panose="020B0502020202020204" pitchFamily="34" charset="0"/>
              </a:rPr>
              <a:t>¿Qué cosas comenzaste y terminaste?</a:t>
            </a:r>
          </a:p>
          <a:p>
            <a:endParaRPr lang="es-ES" dirty="0">
              <a:latin typeface="Century Gothic" panose="020B0502020202020204" pitchFamily="34" charset="0"/>
            </a:endParaRPr>
          </a:p>
          <a:p>
            <a:r>
              <a:rPr lang="es-ES" dirty="0">
                <a:latin typeface="Century Gothic" panose="020B0502020202020204" pitchFamily="34" charset="0"/>
              </a:rPr>
              <a:t>¿Crees que es importante terminar algo después de comenzarlo?</a:t>
            </a:r>
          </a:p>
          <a:p>
            <a:endParaRPr lang="es-ES" dirty="0">
              <a:latin typeface="Century Gothic" panose="020B0502020202020204" pitchFamily="34" charset="0"/>
            </a:endParaRPr>
          </a:p>
          <a:p>
            <a:r>
              <a:rPr lang="es-ES" dirty="0">
                <a:latin typeface="Century Gothic" panose="020B0502020202020204" pitchFamily="34" charset="0"/>
              </a:rPr>
              <a:t>¿Por qué?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CD642FC-9888-43BE-9BC3-4E329FF4E32D}"/>
              </a:ext>
            </a:extLst>
          </p:cNvPr>
          <p:cNvSpPr txBox="1"/>
          <p:nvPr/>
        </p:nvSpPr>
        <p:spPr>
          <a:xfrm>
            <a:off x="2644877" y="14064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Te lleva al principio de una línea o página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F7B7682-3F90-40FC-8BD1-F7D0FDCA63CA}"/>
              </a:ext>
            </a:extLst>
          </p:cNvPr>
          <p:cNvSpPr txBox="1"/>
          <p:nvPr/>
        </p:nvSpPr>
        <p:spPr>
          <a:xfrm>
            <a:off x="2644877" y="45443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¿Para qué sirve la tecla Inicio?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0560F09-9971-4F64-9D95-ECB249050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254" y="2543195"/>
            <a:ext cx="418623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7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A977964-DEAC-470D-A831-85F38D62F3AF}"/>
              </a:ext>
            </a:extLst>
          </p:cNvPr>
          <p:cNvSpPr txBox="1"/>
          <p:nvPr/>
        </p:nvSpPr>
        <p:spPr>
          <a:xfrm>
            <a:off x="2831689" y="1740761"/>
            <a:ext cx="77379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Te lleva al final de una línea o página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Ejemplo: como ir directo a la meta en una carrera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7845CE4-9EDD-48ED-904D-E4A5081FA471}"/>
              </a:ext>
            </a:extLst>
          </p:cNvPr>
          <p:cNvSpPr txBox="1"/>
          <p:nvPr/>
        </p:nvSpPr>
        <p:spPr>
          <a:xfrm>
            <a:off x="2831690" y="35610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¿Para qué sirve la tecla Fin?</a:t>
            </a:r>
          </a:p>
        </p:txBody>
      </p:sp>
      <p:pic>
        <p:nvPicPr>
          <p:cNvPr id="2052" name="Picture 4" descr="Meta Internet GIFs | Tenor">
            <a:extLst>
              <a:ext uri="{FF2B5EF4-FFF2-40B4-BE49-F238E27FC236}">
                <a16:creationId xmlns:a16="http://schemas.microsoft.com/office/drawing/2014/main" id="{C9AAE341-9634-4997-BF0E-70232F0DE9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576" y="2879316"/>
            <a:ext cx="3210847" cy="288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2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91F2-DA89-E5F0-31B1-06139E0F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0AC120-7EC1-4B0E-A4D9-C8F7FBF7EFC2}"/>
              </a:ext>
            </a:extLst>
          </p:cNvPr>
          <p:cNvSpPr txBox="1"/>
          <p:nvPr/>
        </p:nvSpPr>
        <p:spPr>
          <a:xfrm>
            <a:off x="2959510" y="1710417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"Inicio" salta a la primera hoja del cuento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"Fin" salta a la última página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Imitar a una rana saltando de principio a fin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1562F4A-407D-478A-8CC4-25E3299938CA}"/>
              </a:ext>
            </a:extLst>
          </p:cNvPr>
          <p:cNvSpPr txBox="1"/>
          <p:nvPr/>
        </p:nvSpPr>
        <p:spPr>
          <a:xfrm>
            <a:off x="2812026" y="40526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Ejemplo divertido: Saltos de rana</a:t>
            </a:r>
          </a:p>
        </p:txBody>
      </p:sp>
      <p:pic>
        <p:nvPicPr>
          <p:cNvPr id="3074" name="Picture 2" descr="GIF rana - GIF animado en GIFER">
            <a:extLst>
              <a:ext uri="{FF2B5EF4-FFF2-40B4-BE49-F238E27FC236}">
                <a16:creationId xmlns:a16="http://schemas.microsoft.com/office/drawing/2014/main" id="{A3FD3403-518B-4127-928C-800430C3E7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711524"/>
            <a:ext cx="405765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76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23FB7-4090-371F-74DB-ABD4DC52D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DC3D532-7640-9DB2-A8E7-3D1A6C9C0D52}"/>
              </a:ext>
            </a:extLst>
          </p:cNvPr>
          <p:cNvSpPr txBox="1"/>
          <p:nvPr/>
        </p:nvSpPr>
        <p:spPr>
          <a:xfrm>
            <a:off x="581114" y="1015594"/>
            <a:ext cx="112120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Hay dos teclas que nos permiten ser mas rápidos a la hora de escribir, estas teclas son INICIO Y FIN?</a:t>
            </a:r>
          </a:p>
          <a:p>
            <a:br>
              <a:rPr lang="es-ES" sz="2000" dirty="0"/>
            </a:br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536B831-B3D3-ED07-FE7D-A788A317D31D}"/>
              </a:ext>
            </a:extLst>
          </p:cNvPr>
          <p:cNvSpPr txBox="1"/>
          <p:nvPr/>
        </p:nvSpPr>
        <p:spPr>
          <a:xfrm>
            <a:off x="4379395" y="157413"/>
            <a:ext cx="3200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tecla inicio y fin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7E648C6-1148-9C8E-9A10-42ED9072F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4603" y="2673994"/>
            <a:ext cx="2266950" cy="235267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DE6D22BD-3BE6-9106-8FA8-9764C477E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28057" y="2673994"/>
            <a:ext cx="226695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46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8D806-DF03-E0B0-8B45-CC20EC916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64D4AAE-AB92-A507-7642-434E0616682B}"/>
              </a:ext>
            </a:extLst>
          </p:cNvPr>
          <p:cNvSpPr txBox="1"/>
          <p:nvPr/>
        </p:nvSpPr>
        <p:spPr>
          <a:xfrm>
            <a:off x="581114" y="860735"/>
            <a:ext cx="11212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C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uando presionamos la tecla inicio el punto de inserción se coloca al inicio del renglón y cuando presionamos la tecla Fin el punto de inserción se coloca al final del renglón</a:t>
            </a:r>
            <a:br>
              <a:rPr lang="es-ES" sz="2000" dirty="0"/>
            </a:br>
            <a:endParaRPr lang="es-ES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F366D7E-8B7A-2C24-DD1A-8AAAD90F9764}"/>
              </a:ext>
            </a:extLst>
          </p:cNvPr>
          <p:cNvSpPr txBox="1"/>
          <p:nvPr/>
        </p:nvSpPr>
        <p:spPr>
          <a:xfrm>
            <a:off x="4379395" y="157413"/>
            <a:ext cx="3200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tecla inicio y fin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4F7F07E-7273-FA97-1036-EDF061FDE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378" y="2256502"/>
            <a:ext cx="5254097" cy="392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051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D5206-8508-B99E-B16D-ED6EF46F1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004DF12-0626-1D1C-CAB5-198DC36A4497}"/>
              </a:ext>
            </a:extLst>
          </p:cNvPr>
          <p:cNvSpPr txBox="1"/>
          <p:nvPr/>
        </p:nvSpPr>
        <p:spPr>
          <a:xfrm>
            <a:off x="581114" y="1015594"/>
            <a:ext cx="4965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¿Te acuerdas de este bloque del teclado?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32762E3-845D-6C52-DC36-D7AA06947366}"/>
              </a:ext>
            </a:extLst>
          </p:cNvPr>
          <p:cNvSpPr txBox="1"/>
          <p:nvPr/>
        </p:nvSpPr>
        <p:spPr>
          <a:xfrm>
            <a:off x="3441655" y="234325"/>
            <a:ext cx="5490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000000"/>
                </a:solidFill>
                <a:latin typeface="helvetica" panose="020B0604020202020204" pitchFamily="34" charset="0"/>
              </a:rPr>
              <a:t>Cómo activo l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 tecla inicio y fin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3EB1167-05A3-DD3F-8A94-3F70C6BA9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7842" y="2174860"/>
            <a:ext cx="2400300" cy="3533775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FC81D642-4259-C7C7-CD19-351155242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114" y="2339033"/>
            <a:ext cx="2266950" cy="2352675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93A6124F-BD2C-FA04-17DD-84CD25427F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5583" y="2389468"/>
            <a:ext cx="226695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54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07295-FD4A-4A93-ABED-EEEBE1511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D473DE-5086-544F-50AB-D2CAC312EB3B}"/>
              </a:ext>
            </a:extLst>
          </p:cNvPr>
          <p:cNvSpPr txBox="1"/>
          <p:nvPr/>
        </p:nvSpPr>
        <p:spPr>
          <a:xfrm>
            <a:off x="3441655" y="234325"/>
            <a:ext cx="5490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000000"/>
                </a:solidFill>
                <a:latin typeface="helvetica" panose="020B0604020202020204" pitchFamily="34" charset="0"/>
              </a:rPr>
              <a:t>Cómo activo l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 tecla inicio y fin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35B69815-8B46-EFA9-46C6-6490DA994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62563" y="2374145"/>
            <a:ext cx="2400300" cy="353377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4F604DC-8BC1-5B14-008E-2D0052FC677D}"/>
              </a:ext>
            </a:extLst>
          </p:cNvPr>
          <p:cNvSpPr txBox="1"/>
          <p:nvPr/>
        </p:nvSpPr>
        <p:spPr>
          <a:xfrm>
            <a:off x="513260" y="1174687"/>
            <a:ext cx="105796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 este bloque hay una tecla que se llama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num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en español y en los teclados en inglés se llama </a:t>
            </a:r>
            <a:r>
              <a:rPr lang="es-ES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num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look.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4917D8A-7A22-EDF7-33BF-6CAE1CB75DFC}"/>
              </a:ext>
            </a:extLst>
          </p:cNvPr>
          <p:cNvSpPr txBox="1"/>
          <p:nvPr/>
        </p:nvSpPr>
        <p:spPr>
          <a:xfrm>
            <a:off x="690296" y="3005711"/>
            <a:ext cx="3133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Si presionas esta tecla se enciende este foquito.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B4878BE-C280-7304-EDD3-9B9F82F4CE21}"/>
              </a:ext>
            </a:extLst>
          </p:cNvPr>
          <p:cNvSpPr/>
          <p:nvPr/>
        </p:nvSpPr>
        <p:spPr>
          <a:xfrm>
            <a:off x="4829175" y="2652713"/>
            <a:ext cx="338138" cy="1000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7A3B14D-BC9F-D3DE-1B6B-9BDEDC2D5155}"/>
              </a:ext>
            </a:extLst>
          </p:cNvPr>
          <p:cNvSpPr/>
          <p:nvPr/>
        </p:nvSpPr>
        <p:spPr>
          <a:xfrm>
            <a:off x="5634038" y="2652713"/>
            <a:ext cx="338138" cy="1000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6C091F23-E558-32E5-D15E-AB94AA036356}"/>
              </a:ext>
            </a:extLst>
          </p:cNvPr>
          <p:cNvSpPr/>
          <p:nvPr/>
        </p:nvSpPr>
        <p:spPr>
          <a:xfrm>
            <a:off x="3924300" y="3262313"/>
            <a:ext cx="762000" cy="1190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8746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C01A1-9713-ECBF-3C85-AD2F73F62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73864D4-8615-93A6-A34E-C1DF56AB9859}"/>
              </a:ext>
            </a:extLst>
          </p:cNvPr>
          <p:cNvSpPr txBox="1"/>
          <p:nvPr/>
        </p:nvSpPr>
        <p:spPr>
          <a:xfrm>
            <a:off x="4305300" y="237289"/>
            <a:ext cx="3562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tecla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Num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861368CE-8607-DB3C-139E-A5397D666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2957" y="1562984"/>
            <a:ext cx="2400300" cy="353377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64171E8-1873-E731-FB9D-C80EB5B56BD6}"/>
              </a:ext>
            </a:extLst>
          </p:cNvPr>
          <p:cNvSpPr txBox="1"/>
          <p:nvPr/>
        </p:nvSpPr>
        <p:spPr>
          <a:xfrm>
            <a:off x="1239508" y="1279842"/>
            <a:ext cx="278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Si el foquito está encendido puedes utilizar el modo calculadora.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301CBF7-6022-9DA0-7ED0-DA6742972357}"/>
              </a:ext>
            </a:extLst>
          </p:cNvPr>
          <p:cNvSpPr/>
          <p:nvPr/>
        </p:nvSpPr>
        <p:spPr>
          <a:xfrm>
            <a:off x="4858671" y="1841550"/>
            <a:ext cx="338138" cy="1000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607C52D-A1C3-77F2-3E70-25EC6D7F3121}"/>
              </a:ext>
            </a:extLst>
          </p:cNvPr>
          <p:cNvSpPr/>
          <p:nvPr/>
        </p:nvSpPr>
        <p:spPr>
          <a:xfrm>
            <a:off x="5634038" y="1841550"/>
            <a:ext cx="338138" cy="1000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69E61EA9-4A9D-BC21-D551-A94C9257B36B}"/>
              </a:ext>
            </a:extLst>
          </p:cNvPr>
          <p:cNvSpPr/>
          <p:nvPr/>
        </p:nvSpPr>
        <p:spPr>
          <a:xfrm>
            <a:off x="3924300" y="1824348"/>
            <a:ext cx="762000" cy="1190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CC154C89-BB05-2BAA-C323-02796170B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29429" y="2054562"/>
            <a:ext cx="2266950" cy="2352675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D99C8C41-6BF1-5D59-7CD6-493D8D89E5E4}"/>
              </a:ext>
            </a:extLst>
          </p:cNvPr>
          <p:cNvSpPr/>
          <p:nvPr/>
        </p:nvSpPr>
        <p:spPr>
          <a:xfrm>
            <a:off x="7130845" y="2765786"/>
            <a:ext cx="1719417" cy="19126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8831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EE3BC-8A58-1603-A704-64E442DB7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F54CC96-E405-111F-6336-B59C4D775E40}"/>
              </a:ext>
            </a:extLst>
          </p:cNvPr>
          <p:cNvSpPr txBox="1"/>
          <p:nvPr/>
        </p:nvSpPr>
        <p:spPr>
          <a:xfrm>
            <a:off x="4305300" y="237289"/>
            <a:ext cx="3562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 tecla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Bloq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Num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5DD4E5C7-4532-207E-0212-00C423B9B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2957" y="1562984"/>
            <a:ext cx="2400300" cy="353377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5FD0BF8-5C2A-4C33-FF34-6AF18BF7F4EC}"/>
              </a:ext>
            </a:extLst>
          </p:cNvPr>
          <p:cNvSpPr txBox="1"/>
          <p:nvPr/>
        </p:nvSpPr>
        <p:spPr>
          <a:xfrm>
            <a:off x="1239508" y="1279842"/>
            <a:ext cx="278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Si el foquito está 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apagado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puedes utilizar las flechas o las teclas inicio y fin.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9708CA1-E73C-A2C5-8E74-2D1EEE870672}"/>
              </a:ext>
            </a:extLst>
          </p:cNvPr>
          <p:cNvSpPr/>
          <p:nvPr/>
        </p:nvSpPr>
        <p:spPr>
          <a:xfrm>
            <a:off x="5634038" y="1841550"/>
            <a:ext cx="338138" cy="1000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54F83992-7008-A110-D361-DB857665BBD8}"/>
              </a:ext>
            </a:extLst>
          </p:cNvPr>
          <p:cNvSpPr/>
          <p:nvPr/>
        </p:nvSpPr>
        <p:spPr>
          <a:xfrm>
            <a:off x="3924300" y="1824348"/>
            <a:ext cx="762000" cy="1190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11E2B0E3-8A2F-AFFE-8B00-A538F423A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29429" y="2054562"/>
            <a:ext cx="2266950" cy="2352675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6F73F759-B586-73FF-085B-05D3177BEA70}"/>
              </a:ext>
            </a:extLst>
          </p:cNvPr>
          <p:cNvSpPr/>
          <p:nvPr/>
        </p:nvSpPr>
        <p:spPr>
          <a:xfrm>
            <a:off x="7093974" y="3680186"/>
            <a:ext cx="1719417" cy="19126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81AF4F2-2D0E-4603-9921-3B870F406D73}"/>
              </a:ext>
            </a:extLst>
          </p:cNvPr>
          <p:cNvSpPr txBox="1"/>
          <p:nvPr/>
        </p:nvSpPr>
        <p:spPr>
          <a:xfrm>
            <a:off x="-461962" y="483335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 ¡Felicitaciones, expertos del teclado!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Repaso: para qué sirven "Inicio" y "Fin"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Invitación a practicar en casa con mamá o papá</a:t>
            </a:r>
          </a:p>
        </p:txBody>
      </p:sp>
    </p:spTree>
    <p:extLst>
      <p:ext uri="{BB962C8B-B14F-4D97-AF65-F5344CB8AC3E}">
        <p14:creationId xmlns:p14="http://schemas.microsoft.com/office/powerpoint/2010/main" val="4672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EE3BC-8A58-1603-A704-64E442DB7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981AF4F2-2D0E-4603-9921-3B870F406D73}"/>
              </a:ext>
            </a:extLst>
          </p:cNvPr>
          <p:cNvSpPr txBox="1"/>
          <p:nvPr/>
        </p:nvSpPr>
        <p:spPr>
          <a:xfrm>
            <a:off x="2910501" y="2286797"/>
            <a:ext cx="8799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Repaso: para qué sirven "Inicio" y "Fin"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Century Gothic" panose="020B0502020202020204" pitchFamily="34" charset="0"/>
              </a:rPr>
              <a:t>Invitación a practicar en casa con mamá o papá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BA8923-14BB-4609-B9B8-19AB38C92DB2}"/>
              </a:ext>
            </a:extLst>
          </p:cNvPr>
          <p:cNvSpPr txBox="1"/>
          <p:nvPr/>
        </p:nvSpPr>
        <p:spPr>
          <a:xfrm>
            <a:off x="2910502" y="182111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 ¡Felicitaciones, expertos del teclado!</a:t>
            </a:r>
          </a:p>
        </p:txBody>
      </p:sp>
    </p:spTree>
    <p:extLst>
      <p:ext uri="{BB962C8B-B14F-4D97-AF65-F5344CB8AC3E}">
        <p14:creationId xmlns:p14="http://schemas.microsoft.com/office/powerpoint/2010/main" val="1425759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698362" y="2465196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Century Gothic" panose="020B0502020202020204" pitchFamily="34" charset="0"/>
              </a:rPr>
              <a:t>Actividad 35-36</a:t>
            </a:r>
          </a:p>
          <a:p>
            <a:pPr algn="ctr"/>
            <a:r>
              <a:rPr lang="es-MX" sz="4400">
                <a:latin typeface="Century Gothic" panose="020B0502020202020204" pitchFamily="34" charset="0"/>
              </a:rPr>
              <a:t>Habilidad 15</a:t>
            </a:r>
            <a:endParaRPr lang="es-MX" sz="4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1559450" y="1173134"/>
            <a:ext cx="98990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sucede con el punto de inserción cuando presionas la tecla inicio?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sucede con el punto de inserción cuando presionas la tecla fin?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¿Cómo se llama la tecla que está a la izquierda de la tecla inicio?</a:t>
            </a:r>
            <a:br>
              <a:rPr lang="es-ES" dirty="0">
                <a:latin typeface="Century Gothic" panose="020B0502020202020204" pitchFamily="34" charset="0"/>
              </a:rPr>
            </a:br>
            <a:br>
              <a:rPr lang="es-ES" dirty="0">
                <a:latin typeface="Century Gothic" panose="020B0502020202020204" pitchFamily="34" charset="0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¿Cómo se llama la tecla que está a la derecha de la tecla fin?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5329</TotalTime>
  <Words>502</Words>
  <Application>Microsoft Office PowerPoint</Application>
  <PresentationFormat>Panorámica</PresentationFormat>
  <Paragraphs>59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169</cp:revision>
  <dcterms:created xsi:type="dcterms:W3CDTF">2020-04-27T12:02:24Z</dcterms:created>
  <dcterms:modified xsi:type="dcterms:W3CDTF">2025-08-08T17:55:11Z</dcterms:modified>
</cp:coreProperties>
</file>