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75" r:id="rId3"/>
    <p:sldId id="277" r:id="rId4"/>
    <p:sldId id="272" r:id="rId5"/>
    <p:sldId id="286" r:id="rId6"/>
    <p:sldId id="292" r:id="rId7"/>
    <p:sldId id="301" r:id="rId8"/>
    <p:sldId id="300" r:id="rId9"/>
    <p:sldId id="302" r:id="rId10"/>
    <p:sldId id="303" r:id="rId11"/>
    <p:sldId id="305" r:id="rId12"/>
    <p:sldId id="306" r:id="rId13"/>
    <p:sldId id="299" r:id="rId14"/>
    <p:sldId id="296" r:id="rId15"/>
    <p:sldId id="294" r:id="rId16"/>
    <p:sldId id="297" r:id="rId17"/>
    <p:sldId id="298" r:id="rId18"/>
    <p:sldId id="261" r:id="rId19"/>
    <p:sldId id="269" r:id="rId20"/>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ema o lección" id="{655B438D-ABD5-40D8-AC67-2790A15A4CEC}">
          <p14:sldIdLst>
            <p14:sldId id="275"/>
          </p14:sldIdLst>
        </p14:section>
        <p14:section name="Fin en mente y agenda" id="{10866D54-4FCC-4C4E-9759-439E0712A184}">
          <p14:sldIdLst>
            <p14:sldId id="277"/>
          </p14:sldIdLst>
        </p14:section>
        <p14:section name="Captura 1" id="{FDD92706-541F-45CC-9ED9-C2962E8C74A8}">
          <p14:sldIdLst>
            <p14:sldId id="272"/>
          </p14:sldIdLst>
        </p14:section>
        <p14:section name="Captura 2" id="{CFDF35B1-1161-4EDA-ADE8-7F003C77270D}">
          <p14:sldIdLst>
            <p14:sldId id="286"/>
          </p14:sldIdLst>
        </p14:section>
        <p14:section name="Expandir" id="{1F311B36-2096-416C-AC21-E451877F9B48}">
          <p14:sldIdLst>
            <p14:sldId id="292"/>
            <p14:sldId id="301"/>
            <p14:sldId id="300"/>
            <p14:sldId id="302"/>
            <p14:sldId id="303"/>
            <p14:sldId id="305"/>
            <p14:sldId id="306"/>
            <p14:sldId id="299"/>
            <p14:sldId id="296"/>
            <p14:sldId id="294"/>
            <p14:sldId id="297"/>
            <p14:sldId id="298"/>
          </p14:sldIdLst>
        </p14:section>
        <p14:section name="Aplicar" id="{4DA894D9-22A9-4CC8-B23E-76C50A60B935}">
          <p14:sldIdLst>
            <p14:sldId id="261"/>
          </p14:sldIdLst>
        </p14:section>
        <p14:section name="Enseñar / compartir" id="{F1649AFE-15FA-47C7-9460-5374F6437C97}">
          <p14:sldIdLst>
            <p14:sldId id="269"/>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c" initials="p" lastIdx="1" clrIdx="0">
    <p:extLst>
      <p:ext uri="{19B8F6BF-5375-455C-9EA6-DF929625EA0E}">
        <p15:presenceInfo xmlns:p15="http://schemas.microsoft.com/office/powerpoint/2012/main" userId="pc"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97" d="100"/>
          <a:sy n="97" d="100"/>
        </p:scale>
        <p:origin x="94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61BC93-CA86-43C8-B448-AE1824923F4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665302C9-3908-45EE-A6FB-E016E0B4E0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F02F2B54-5157-46C5-9F6D-37AAE357DBD2}"/>
              </a:ext>
            </a:extLst>
          </p:cNvPr>
          <p:cNvSpPr>
            <a:spLocks noGrp="1"/>
          </p:cNvSpPr>
          <p:nvPr>
            <p:ph type="dt" sz="half" idx="10"/>
          </p:nvPr>
        </p:nvSpPr>
        <p:spPr/>
        <p:txBody>
          <a:bodyPr/>
          <a:lstStyle/>
          <a:p>
            <a:fld id="{6E3B0170-087D-4D44-B6CF-B0251E616B94}" type="datetimeFigureOut">
              <a:rPr lang="es-MX" smtClean="0"/>
              <a:t>08/08/2025</a:t>
            </a:fld>
            <a:endParaRPr lang="es-MX"/>
          </a:p>
        </p:txBody>
      </p:sp>
      <p:sp>
        <p:nvSpPr>
          <p:cNvPr id="5" name="Marcador de pie de página 4">
            <a:extLst>
              <a:ext uri="{FF2B5EF4-FFF2-40B4-BE49-F238E27FC236}">
                <a16:creationId xmlns:a16="http://schemas.microsoft.com/office/drawing/2014/main" id="{009B1173-782A-4768-ADE6-7E9D427BC2B4}"/>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3476E427-605F-46FD-99DB-FECA0DCB7E9B}"/>
              </a:ext>
            </a:extLst>
          </p:cNvPr>
          <p:cNvSpPr>
            <a:spLocks noGrp="1"/>
          </p:cNvSpPr>
          <p:nvPr>
            <p:ph type="sldNum" sz="quarter" idx="12"/>
          </p:nvPr>
        </p:nvSpPr>
        <p:spPr/>
        <p:txBody>
          <a:bodyPr/>
          <a:lstStyle/>
          <a:p>
            <a:fld id="{5DF4FADD-33ED-4EAA-87F1-7E7929349E04}" type="slidenum">
              <a:rPr lang="es-MX" smtClean="0"/>
              <a:t>‹Nº›</a:t>
            </a:fld>
            <a:endParaRPr lang="es-MX"/>
          </a:p>
        </p:txBody>
      </p:sp>
    </p:spTree>
    <p:extLst>
      <p:ext uri="{BB962C8B-B14F-4D97-AF65-F5344CB8AC3E}">
        <p14:creationId xmlns:p14="http://schemas.microsoft.com/office/powerpoint/2010/main" val="1154911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56AB21C-97F9-4261-A25E-1EEE5D3DE778}"/>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0217BC0C-04DC-449A-A277-0856BE0ED702}"/>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65196DFD-3FA9-4F74-A616-8CB0079C57DD}"/>
              </a:ext>
            </a:extLst>
          </p:cNvPr>
          <p:cNvSpPr>
            <a:spLocks noGrp="1"/>
          </p:cNvSpPr>
          <p:nvPr>
            <p:ph type="dt" sz="half" idx="10"/>
          </p:nvPr>
        </p:nvSpPr>
        <p:spPr/>
        <p:txBody>
          <a:bodyPr/>
          <a:lstStyle/>
          <a:p>
            <a:fld id="{6E3B0170-087D-4D44-B6CF-B0251E616B94}" type="datetimeFigureOut">
              <a:rPr lang="es-MX" smtClean="0"/>
              <a:t>08/08/2025</a:t>
            </a:fld>
            <a:endParaRPr lang="es-MX"/>
          </a:p>
        </p:txBody>
      </p:sp>
      <p:sp>
        <p:nvSpPr>
          <p:cNvPr id="5" name="Marcador de pie de página 4">
            <a:extLst>
              <a:ext uri="{FF2B5EF4-FFF2-40B4-BE49-F238E27FC236}">
                <a16:creationId xmlns:a16="http://schemas.microsoft.com/office/drawing/2014/main" id="{D9639681-4B4E-454A-BC09-FE96B7279C62}"/>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03FB2739-E9A9-42BD-BDAD-0B46C89BC428}"/>
              </a:ext>
            </a:extLst>
          </p:cNvPr>
          <p:cNvSpPr>
            <a:spLocks noGrp="1"/>
          </p:cNvSpPr>
          <p:nvPr>
            <p:ph type="sldNum" sz="quarter" idx="12"/>
          </p:nvPr>
        </p:nvSpPr>
        <p:spPr/>
        <p:txBody>
          <a:bodyPr/>
          <a:lstStyle/>
          <a:p>
            <a:fld id="{5DF4FADD-33ED-4EAA-87F1-7E7929349E04}" type="slidenum">
              <a:rPr lang="es-MX" smtClean="0"/>
              <a:t>‹Nº›</a:t>
            </a:fld>
            <a:endParaRPr lang="es-MX"/>
          </a:p>
        </p:txBody>
      </p:sp>
    </p:spTree>
    <p:extLst>
      <p:ext uri="{BB962C8B-B14F-4D97-AF65-F5344CB8AC3E}">
        <p14:creationId xmlns:p14="http://schemas.microsoft.com/office/powerpoint/2010/main" val="10185831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349A42-A99C-4E97-BABD-934B681C58E4}"/>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711852FA-FC61-483C-B5C1-8F2862A08D3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74145F0F-7C07-440C-9DA7-5CE3D1859DBB}"/>
              </a:ext>
            </a:extLst>
          </p:cNvPr>
          <p:cNvSpPr>
            <a:spLocks noGrp="1"/>
          </p:cNvSpPr>
          <p:nvPr>
            <p:ph type="dt" sz="half" idx="10"/>
          </p:nvPr>
        </p:nvSpPr>
        <p:spPr/>
        <p:txBody>
          <a:bodyPr/>
          <a:lstStyle/>
          <a:p>
            <a:fld id="{6E3B0170-087D-4D44-B6CF-B0251E616B94}" type="datetimeFigureOut">
              <a:rPr lang="es-MX" smtClean="0"/>
              <a:t>08/08/2025</a:t>
            </a:fld>
            <a:endParaRPr lang="es-MX"/>
          </a:p>
        </p:txBody>
      </p:sp>
      <p:sp>
        <p:nvSpPr>
          <p:cNvPr id="5" name="Marcador de pie de página 4">
            <a:extLst>
              <a:ext uri="{FF2B5EF4-FFF2-40B4-BE49-F238E27FC236}">
                <a16:creationId xmlns:a16="http://schemas.microsoft.com/office/drawing/2014/main" id="{D5695014-AA8F-4F6C-84A5-27D54FAB03CC}"/>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3977DD52-4CC1-45EF-B1D9-E7B961E30AB2}"/>
              </a:ext>
            </a:extLst>
          </p:cNvPr>
          <p:cNvSpPr>
            <a:spLocks noGrp="1"/>
          </p:cNvSpPr>
          <p:nvPr>
            <p:ph type="sldNum" sz="quarter" idx="12"/>
          </p:nvPr>
        </p:nvSpPr>
        <p:spPr/>
        <p:txBody>
          <a:bodyPr/>
          <a:lstStyle/>
          <a:p>
            <a:fld id="{5DF4FADD-33ED-4EAA-87F1-7E7929349E04}" type="slidenum">
              <a:rPr lang="es-MX" smtClean="0"/>
              <a:t>‹Nº›</a:t>
            </a:fld>
            <a:endParaRPr lang="es-MX"/>
          </a:p>
        </p:txBody>
      </p:sp>
    </p:spTree>
    <p:extLst>
      <p:ext uri="{BB962C8B-B14F-4D97-AF65-F5344CB8AC3E}">
        <p14:creationId xmlns:p14="http://schemas.microsoft.com/office/powerpoint/2010/main" val="3956079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1EABFB4-4BBE-4DAA-8D85-A4589188F2E6}"/>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8DDD6215-0FFC-44C5-A48B-5862FC6F4149}"/>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F0754A8B-5383-4196-8CB4-148828E20B68}"/>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9363330D-5FC8-4B60-8B40-92B5CC088510}"/>
              </a:ext>
            </a:extLst>
          </p:cNvPr>
          <p:cNvSpPr>
            <a:spLocks noGrp="1"/>
          </p:cNvSpPr>
          <p:nvPr>
            <p:ph type="dt" sz="half" idx="10"/>
          </p:nvPr>
        </p:nvSpPr>
        <p:spPr/>
        <p:txBody>
          <a:bodyPr/>
          <a:lstStyle/>
          <a:p>
            <a:fld id="{6E3B0170-087D-4D44-B6CF-B0251E616B94}" type="datetimeFigureOut">
              <a:rPr lang="es-MX" smtClean="0"/>
              <a:t>08/08/2025</a:t>
            </a:fld>
            <a:endParaRPr lang="es-MX"/>
          </a:p>
        </p:txBody>
      </p:sp>
      <p:sp>
        <p:nvSpPr>
          <p:cNvPr id="6" name="Marcador de pie de página 5">
            <a:extLst>
              <a:ext uri="{FF2B5EF4-FFF2-40B4-BE49-F238E27FC236}">
                <a16:creationId xmlns:a16="http://schemas.microsoft.com/office/drawing/2014/main" id="{A98AB997-EEC0-4B72-932D-C0F292B782D2}"/>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2ED410F6-1FC3-48B3-9BE5-84953282B216}"/>
              </a:ext>
            </a:extLst>
          </p:cNvPr>
          <p:cNvSpPr>
            <a:spLocks noGrp="1"/>
          </p:cNvSpPr>
          <p:nvPr>
            <p:ph type="sldNum" sz="quarter" idx="12"/>
          </p:nvPr>
        </p:nvSpPr>
        <p:spPr/>
        <p:txBody>
          <a:bodyPr/>
          <a:lstStyle/>
          <a:p>
            <a:fld id="{5DF4FADD-33ED-4EAA-87F1-7E7929349E04}" type="slidenum">
              <a:rPr lang="es-MX" smtClean="0"/>
              <a:t>‹Nº›</a:t>
            </a:fld>
            <a:endParaRPr lang="es-MX"/>
          </a:p>
        </p:txBody>
      </p:sp>
    </p:spTree>
    <p:extLst>
      <p:ext uri="{BB962C8B-B14F-4D97-AF65-F5344CB8AC3E}">
        <p14:creationId xmlns:p14="http://schemas.microsoft.com/office/powerpoint/2010/main" val="33372042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6F8EF3-221E-4381-9020-31FA12D56158}"/>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D506D4AB-637D-4CC1-8AC0-64F5FCF73F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0235625-010E-401F-8208-57DD03FFAF56}"/>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697D02AF-9D55-4F7C-8FAE-68E6E27FE8A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9F4648B7-F8AD-4E72-8255-0F1044E22B7A}"/>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56BB1307-6674-4832-B9EF-C81E5DB1EDD2}"/>
              </a:ext>
            </a:extLst>
          </p:cNvPr>
          <p:cNvSpPr>
            <a:spLocks noGrp="1"/>
          </p:cNvSpPr>
          <p:nvPr>
            <p:ph type="dt" sz="half" idx="10"/>
          </p:nvPr>
        </p:nvSpPr>
        <p:spPr/>
        <p:txBody>
          <a:bodyPr/>
          <a:lstStyle/>
          <a:p>
            <a:fld id="{6E3B0170-087D-4D44-B6CF-B0251E616B94}" type="datetimeFigureOut">
              <a:rPr lang="es-MX" smtClean="0"/>
              <a:t>08/08/2025</a:t>
            </a:fld>
            <a:endParaRPr lang="es-MX"/>
          </a:p>
        </p:txBody>
      </p:sp>
      <p:sp>
        <p:nvSpPr>
          <p:cNvPr id="8" name="Marcador de pie de página 7">
            <a:extLst>
              <a:ext uri="{FF2B5EF4-FFF2-40B4-BE49-F238E27FC236}">
                <a16:creationId xmlns:a16="http://schemas.microsoft.com/office/drawing/2014/main" id="{4D124EB3-4A9F-424F-8293-AD8D6A8C3444}"/>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2EDBA1A9-593B-4E2D-98FA-18BCDE390BA7}"/>
              </a:ext>
            </a:extLst>
          </p:cNvPr>
          <p:cNvSpPr>
            <a:spLocks noGrp="1"/>
          </p:cNvSpPr>
          <p:nvPr>
            <p:ph type="sldNum" sz="quarter" idx="12"/>
          </p:nvPr>
        </p:nvSpPr>
        <p:spPr/>
        <p:txBody>
          <a:bodyPr/>
          <a:lstStyle/>
          <a:p>
            <a:fld id="{5DF4FADD-33ED-4EAA-87F1-7E7929349E04}" type="slidenum">
              <a:rPr lang="es-MX" smtClean="0"/>
              <a:t>‹Nº›</a:t>
            </a:fld>
            <a:endParaRPr lang="es-MX"/>
          </a:p>
        </p:txBody>
      </p:sp>
    </p:spTree>
    <p:extLst>
      <p:ext uri="{BB962C8B-B14F-4D97-AF65-F5344CB8AC3E}">
        <p14:creationId xmlns:p14="http://schemas.microsoft.com/office/powerpoint/2010/main" val="2707540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79D18E-94DE-46D3-A853-9C5967EEE770}"/>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6C16836F-D54E-41E2-B98E-04DC0B170862}"/>
              </a:ext>
            </a:extLst>
          </p:cNvPr>
          <p:cNvSpPr>
            <a:spLocks noGrp="1"/>
          </p:cNvSpPr>
          <p:nvPr>
            <p:ph type="dt" sz="half" idx="10"/>
          </p:nvPr>
        </p:nvSpPr>
        <p:spPr/>
        <p:txBody>
          <a:bodyPr/>
          <a:lstStyle/>
          <a:p>
            <a:fld id="{6E3B0170-087D-4D44-B6CF-B0251E616B94}" type="datetimeFigureOut">
              <a:rPr lang="es-MX" smtClean="0"/>
              <a:t>08/08/2025</a:t>
            </a:fld>
            <a:endParaRPr lang="es-MX"/>
          </a:p>
        </p:txBody>
      </p:sp>
      <p:sp>
        <p:nvSpPr>
          <p:cNvPr id="4" name="Marcador de pie de página 3">
            <a:extLst>
              <a:ext uri="{FF2B5EF4-FFF2-40B4-BE49-F238E27FC236}">
                <a16:creationId xmlns:a16="http://schemas.microsoft.com/office/drawing/2014/main" id="{95F3EBD5-B6F5-4C12-8983-D6A2BD4E47E7}"/>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0435C320-8B87-43F5-B47B-A8C762836CC8}"/>
              </a:ext>
            </a:extLst>
          </p:cNvPr>
          <p:cNvSpPr>
            <a:spLocks noGrp="1"/>
          </p:cNvSpPr>
          <p:nvPr>
            <p:ph type="sldNum" sz="quarter" idx="12"/>
          </p:nvPr>
        </p:nvSpPr>
        <p:spPr/>
        <p:txBody>
          <a:bodyPr/>
          <a:lstStyle/>
          <a:p>
            <a:fld id="{5DF4FADD-33ED-4EAA-87F1-7E7929349E04}" type="slidenum">
              <a:rPr lang="es-MX" smtClean="0"/>
              <a:t>‹Nº›</a:t>
            </a:fld>
            <a:endParaRPr lang="es-MX"/>
          </a:p>
        </p:txBody>
      </p:sp>
    </p:spTree>
    <p:extLst>
      <p:ext uri="{BB962C8B-B14F-4D97-AF65-F5344CB8AC3E}">
        <p14:creationId xmlns:p14="http://schemas.microsoft.com/office/powerpoint/2010/main" val="963780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31D9315C-C9E0-49DB-9518-CC6D666FAE57}"/>
              </a:ext>
            </a:extLst>
          </p:cNvPr>
          <p:cNvSpPr>
            <a:spLocks noGrp="1"/>
          </p:cNvSpPr>
          <p:nvPr>
            <p:ph type="dt" sz="half" idx="10"/>
          </p:nvPr>
        </p:nvSpPr>
        <p:spPr/>
        <p:txBody>
          <a:bodyPr/>
          <a:lstStyle/>
          <a:p>
            <a:fld id="{6E3B0170-087D-4D44-B6CF-B0251E616B94}" type="datetimeFigureOut">
              <a:rPr lang="es-MX" smtClean="0"/>
              <a:t>08/08/2025</a:t>
            </a:fld>
            <a:endParaRPr lang="es-MX"/>
          </a:p>
        </p:txBody>
      </p:sp>
      <p:sp>
        <p:nvSpPr>
          <p:cNvPr id="3" name="Marcador de pie de página 2">
            <a:extLst>
              <a:ext uri="{FF2B5EF4-FFF2-40B4-BE49-F238E27FC236}">
                <a16:creationId xmlns:a16="http://schemas.microsoft.com/office/drawing/2014/main" id="{247D7C7C-EB98-42D6-A57E-B1BCB328B244}"/>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D571332B-2B37-4AD5-AD0B-73702605C04E}"/>
              </a:ext>
            </a:extLst>
          </p:cNvPr>
          <p:cNvSpPr>
            <a:spLocks noGrp="1"/>
          </p:cNvSpPr>
          <p:nvPr>
            <p:ph type="sldNum" sz="quarter" idx="12"/>
          </p:nvPr>
        </p:nvSpPr>
        <p:spPr/>
        <p:txBody>
          <a:bodyPr/>
          <a:lstStyle/>
          <a:p>
            <a:fld id="{5DF4FADD-33ED-4EAA-87F1-7E7929349E04}" type="slidenum">
              <a:rPr lang="es-MX" smtClean="0"/>
              <a:t>‹Nº›</a:t>
            </a:fld>
            <a:endParaRPr lang="es-MX"/>
          </a:p>
        </p:txBody>
      </p:sp>
      <p:sp>
        <p:nvSpPr>
          <p:cNvPr id="6" name="Rectángulo 5">
            <a:extLst>
              <a:ext uri="{FF2B5EF4-FFF2-40B4-BE49-F238E27FC236}">
                <a16:creationId xmlns:a16="http://schemas.microsoft.com/office/drawing/2014/main" id="{95010E80-EA2B-4041-BF2D-749D0FE6BC26}"/>
              </a:ext>
            </a:extLst>
          </p:cNvPr>
          <p:cNvSpPr/>
          <p:nvPr userDrawn="1"/>
        </p:nvSpPr>
        <p:spPr>
          <a:xfrm>
            <a:off x="0" y="6477850"/>
            <a:ext cx="10662557" cy="6106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s-MX"/>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MX"/>
          </a:p>
        </p:txBody>
      </p:sp>
      <p:pic>
        <p:nvPicPr>
          <p:cNvPr id="7" name="Gráfico 6">
            <a:extLst>
              <a:ext uri="{FF2B5EF4-FFF2-40B4-BE49-F238E27FC236}">
                <a16:creationId xmlns:a16="http://schemas.microsoft.com/office/drawing/2014/main" id="{D77FE3B7-A25E-3C49-37CE-827538F20FD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42159" y="6257557"/>
            <a:ext cx="1223282" cy="562710"/>
          </a:xfrm>
          <a:prstGeom prst="rect">
            <a:avLst/>
          </a:prstGeom>
        </p:spPr>
      </p:pic>
    </p:spTree>
    <p:extLst>
      <p:ext uri="{BB962C8B-B14F-4D97-AF65-F5344CB8AC3E}">
        <p14:creationId xmlns:p14="http://schemas.microsoft.com/office/powerpoint/2010/main" val="1050435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32BD2E-6F4E-4391-BA5B-652686150A69}"/>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1B6F54C0-FD07-4DF7-9610-9AF47DE891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199EC189-3B58-4750-8EE7-01736FC143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B2AAEA6-044B-4C42-97D9-6F79F99DE0E7}"/>
              </a:ext>
            </a:extLst>
          </p:cNvPr>
          <p:cNvSpPr>
            <a:spLocks noGrp="1"/>
          </p:cNvSpPr>
          <p:nvPr>
            <p:ph type="dt" sz="half" idx="10"/>
          </p:nvPr>
        </p:nvSpPr>
        <p:spPr/>
        <p:txBody>
          <a:bodyPr/>
          <a:lstStyle/>
          <a:p>
            <a:fld id="{6E3B0170-087D-4D44-B6CF-B0251E616B94}" type="datetimeFigureOut">
              <a:rPr lang="es-MX" smtClean="0"/>
              <a:t>08/08/2025</a:t>
            </a:fld>
            <a:endParaRPr lang="es-MX"/>
          </a:p>
        </p:txBody>
      </p:sp>
      <p:sp>
        <p:nvSpPr>
          <p:cNvPr id="6" name="Marcador de pie de página 5">
            <a:extLst>
              <a:ext uri="{FF2B5EF4-FFF2-40B4-BE49-F238E27FC236}">
                <a16:creationId xmlns:a16="http://schemas.microsoft.com/office/drawing/2014/main" id="{7B53A7B3-6E6F-4605-BCA0-0DCB9B749DBD}"/>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6AF0D486-3CAF-4A33-AC93-8319F77BEB38}"/>
              </a:ext>
            </a:extLst>
          </p:cNvPr>
          <p:cNvSpPr>
            <a:spLocks noGrp="1"/>
          </p:cNvSpPr>
          <p:nvPr>
            <p:ph type="sldNum" sz="quarter" idx="12"/>
          </p:nvPr>
        </p:nvSpPr>
        <p:spPr/>
        <p:txBody>
          <a:bodyPr/>
          <a:lstStyle/>
          <a:p>
            <a:fld id="{5DF4FADD-33ED-4EAA-87F1-7E7929349E04}" type="slidenum">
              <a:rPr lang="es-MX" smtClean="0"/>
              <a:t>‹Nº›</a:t>
            </a:fld>
            <a:endParaRPr lang="es-MX"/>
          </a:p>
        </p:txBody>
      </p:sp>
    </p:spTree>
    <p:extLst>
      <p:ext uri="{BB962C8B-B14F-4D97-AF65-F5344CB8AC3E}">
        <p14:creationId xmlns:p14="http://schemas.microsoft.com/office/powerpoint/2010/main" val="690445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C384F5-687F-4E4C-AEA5-5D15BA70F53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AFE4798A-37E2-46A3-B9A7-7416CEF8921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909BD87F-350E-48C6-8BE6-EC69293B55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04BA37F-5275-4F2F-A4F1-BCCAF43E6A9B}"/>
              </a:ext>
            </a:extLst>
          </p:cNvPr>
          <p:cNvSpPr>
            <a:spLocks noGrp="1"/>
          </p:cNvSpPr>
          <p:nvPr>
            <p:ph type="dt" sz="half" idx="10"/>
          </p:nvPr>
        </p:nvSpPr>
        <p:spPr/>
        <p:txBody>
          <a:bodyPr/>
          <a:lstStyle/>
          <a:p>
            <a:fld id="{6E3B0170-087D-4D44-B6CF-B0251E616B94}" type="datetimeFigureOut">
              <a:rPr lang="es-MX" smtClean="0"/>
              <a:t>08/08/2025</a:t>
            </a:fld>
            <a:endParaRPr lang="es-MX"/>
          </a:p>
        </p:txBody>
      </p:sp>
      <p:sp>
        <p:nvSpPr>
          <p:cNvPr id="6" name="Marcador de pie de página 5">
            <a:extLst>
              <a:ext uri="{FF2B5EF4-FFF2-40B4-BE49-F238E27FC236}">
                <a16:creationId xmlns:a16="http://schemas.microsoft.com/office/drawing/2014/main" id="{4D092528-F5D4-4F6E-9A1A-7F5EE06F025B}"/>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DB48A0C0-9590-41D7-AB04-1EA5BC5B3ED5}"/>
              </a:ext>
            </a:extLst>
          </p:cNvPr>
          <p:cNvSpPr>
            <a:spLocks noGrp="1"/>
          </p:cNvSpPr>
          <p:nvPr>
            <p:ph type="sldNum" sz="quarter" idx="12"/>
          </p:nvPr>
        </p:nvSpPr>
        <p:spPr/>
        <p:txBody>
          <a:bodyPr/>
          <a:lstStyle/>
          <a:p>
            <a:fld id="{5DF4FADD-33ED-4EAA-87F1-7E7929349E04}" type="slidenum">
              <a:rPr lang="es-MX" smtClean="0"/>
              <a:t>‹Nº›</a:t>
            </a:fld>
            <a:endParaRPr lang="es-MX"/>
          </a:p>
        </p:txBody>
      </p:sp>
    </p:spTree>
    <p:extLst>
      <p:ext uri="{BB962C8B-B14F-4D97-AF65-F5344CB8AC3E}">
        <p14:creationId xmlns:p14="http://schemas.microsoft.com/office/powerpoint/2010/main" val="10191659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D8342D-5CBC-43DF-8E10-3D69ADAC79B8}"/>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74C34CAC-74F4-4DE5-B1D1-F3C43D5CFDA9}"/>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CCBA96F7-CFFD-4FB2-B55C-DA57576B1636}"/>
              </a:ext>
            </a:extLst>
          </p:cNvPr>
          <p:cNvSpPr>
            <a:spLocks noGrp="1"/>
          </p:cNvSpPr>
          <p:nvPr>
            <p:ph type="dt" sz="half" idx="10"/>
          </p:nvPr>
        </p:nvSpPr>
        <p:spPr/>
        <p:txBody>
          <a:bodyPr/>
          <a:lstStyle/>
          <a:p>
            <a:fld id="{6E3B0170-087D-4D44-B6CF-B0251E616B94}" type="datetimeFigureOut">
              <a:rPr lang="es-MX" smtClean="0"/>
              <a:t>08/08/2025</a:t>
            </a:fld>
            <a:endParaRPr lang="es-MX"/>
          </a:p>
        </p:txBody>
      </p:sp>
      <p:sp>
        <p:nvSpPr>
          <p:cNvPr id="5" name="Marcador de pie de página 4">
            <a:extLst>
              <a:ext uri="{FF2B5EF4-FFF2-40B4-BE49-F238E27FC236}">
                <a16:creationId xmlns:a16="http://schemas.microsoft.com/office/drawing/2014/main" id="{75E95382-B913-446A-9D3C-F0974B66B706}"/>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B724B04E-315E-4463-89DF-4F25068204D1}"/>
              </a:ext>
            </a:extLst>
          </p:cNvPr>
          <p:cNvSpPr>
            <a:spLocks noGrp="1"/>
          </p:cNvSpPr>
          <p:nvPr>
            <p:ph type="sldNum" sz="quarter" idx="12"/>
          </p:nvPr>
        </p:nvSpPr>
        <p:spPr/>
        <p:txBody>
          <a:bodyPr/>
          <a:lstStyle/>
          <a:p>
            <a:fld id="{5DF4FADD-33ED-4EAA-87F1-7E7929349E04}" type="slidenum">
              <a:rPr lang="es-MX" smtClean="0"/>
              <a:t>‹Nº›</a:t>
            </a:fld>
            <a:endParaRPr lang="es-MX"/>
          </a:p>
        </p:txBody>
      </p:sp>
    </p:spTree>
    <p:extLst>
      <p:ext uri="{BB962C8B-B14F-4D97-AF65-F5344CB8AC3E}">
        <p14:creationId xmlns:p14="http://schemas.microsoft.com/office/powerpoint/2010/main" val="3099511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462DE8CA-C82C-46BB-B03A-3BA4E9273CBB}"/>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F3E90E41-396A-4E3D-AC08-E99CD3C3323A}"/>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6AAE753E-147F-48F1-B033-CC244679FFFC}"/>
              </a:ext>
            </a:extLst>
          </p:cNvPr>
          <p:cNvSpPr>
            <a:spLocks noGrp="1"/>
          </p:cNvSpPr>
          <p:nvPr>
            <p:ph type="dt" sz="half" idx="10"/>
          </p:nvPr>
        </p:nvSpPr>
        <p:spPr/>
        <p:txBody>
          <a:bodyPr/>
          <a:lstStyle/>
          <a:p>
            <a:fld id="{6E3B0170-087D-4D44-B6CF-B0251E616B94}" type="datetimeFigureOut">
              <a:rPr lang="es-MX" smtClean="0"/>
              <a:t>08/08/2025</a:t>
            </a:fld>
            <a:endParaRPr lang="es-MX"/>
          </a:p>
        </p:txBody>
      </p:sp>
      <p:sp>
        <p:nvSpPr>
          <p:cNvPr id="5" name="Marcador de pie de página 4">
            <a:extLst>
              <a:ext uri="{FF2B5EF4-FFF2-40B4-BE49-F238E27FC236}">
                <a16:creationId xmlns:a16="http://schemas.microsoft.com/office/drawing/2014/main" id="{285F8311-69DE-48B4-BD58-18B4E230F147}"/>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5D83B9D6-9C8E-47E9-B007-E95A46362F17}"/>
              </a:ext>
            </a:extLst>
          </p:cNvPr>
          <p:cNvSpPr>
            <a:spLocks noGrp="1"/>
          </p:cNvSpPr>
          <p:nvPr>
            <p:ph type="sldNum" sz="quarter" idx="12"/>
          </p:nvPr>
        </p:nvSpPr>
        <p:spPr/>
        <p:txBody>
          <a:bodyPr/>
          <a:lstStyle/>
          <a:p>
            <a:fld id="{5DF4FADD-33ED-4EAA-87F1-7E7929349E04}" type="slidenum">
              <a:rPr lang="es-MX" smtClean="0"/>
              <a:t>‹Nº›</a:t>
            </a:fld>
            <a:endParaRPr lang="es-MX"/>
          </a:p>
        </p:txBody>
      </p:sp>
    </p:spTree>
    <p:extLst>
      <p:ext uri="{BB962C8B-B14F-4D97-AF65-F5344CB8AC3E}">
        <p14:creationId xmlns:p14="http://schemas.microsoft.com/office/powerpoint/2010/main" val="31328409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EB6E76-F0FA-8DE2-80A9-87A466BF964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5809CCE3-9F45-F6CE-0229-9E720E7A178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C1B1F40E-2539-DD91-222E-30A777735019}"/>
              </a:ext>
            </a:extLst>
          </p:cNvPr>
          <p:cNvSpPr>
            <a:spLocks noGrp="1"/>
          </p:cNvSpPr>
          <p:nvPr>
            <p:ph type="dt" sz="half" idx="10"/>
          </p:nvPr>
        </p:nvSpPr>
        <p:spPr/>
        <p:txBody>
          <a:bodyPr/>
          <a:lstStyle/>
          <a:p>
            <a:fld id="{26DCDCEA-BDB0-4B2A-AB3F-0269CC83DBE2}" type="datetimeFigureOut">
              <a:rPr lang="es-MX" smtClean="0"/>
              <a:t>08/08/2025</a:t>
            </a:fld>
            <a:endParaRPr lang="es-MX"/>
          </a:p>
        </p:txBody>
      </p:sp>
      <p:sp>
        <p:nvSpPr>
          <p:cNvPr id="5" name="Marcador de pie de página 4">
            <a:extLst>
              <a:ext uri="{FF2B5EF4-FFF2-40B4-BE49-F238E27FC236}">
                <a16:creationId xmlns:a16="http://schemas.microsoft.com/office/drawing/2014/main" id="{CF0C0666-8A90-63DD-0A0C-2FAFD743B29C}"/>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A3A1B4C1-A45B-DC18-4D19-7FD968FF6335}"/>
              </a:ext>
            </a:extLst>
          </p:cNvPr>
          <p:cNvSpPr>
            <a:spLocks noGrp="1"/>
          </p:cNvSpPr>
          <p:nvPr>
            <p:ph type="sldNum" sz="quarter" idx="12"/>
          </p:nvPr>
        </p:nvSpPr>
        <p:spPr/>
        <p:txBody>
          <a:bodyPr/>
          <a:lstStyle/>
          <a:p>
            <a:fld id="{30D3ED3F-7A46-4CE1-A37E-7ED3A2459A50}" type="slidenum">
              <a:rPr lang="es-MX" smtClean="0"/>
              <a:t>‹Nº›</a:t>
            </a:fld>
            <a:endParaRPr lang="es-MX"/>
          </a:p>
        </p:txBody>
      </p:sp>
    </p:spTree>
    <p:extLst>
      <p:ext uri="{BB962C8B-B14F-4D97-AF65-F5344CB8AC3E}">
        <p14:creationId xmlns:p14="http://schemas.microsoft.com/office/powerpoint/2010/main" val="42774653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0566911-F98A-736B-9D42-6F2BF2AA8272}"/>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8D494A77-1048-B3A9-D4F4-5BDB6E68439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68C3D2D0-8A28-91F7-2EAF-81C0B5EFCB9F}"/>
              </a:ext>
            </a:extLst>
          </p:cNvPr>
          <p:cNvSpPr>
            <a:spLocks noGrp="1"/>
          </p:cNvSpPr>
          <p:nvPr>
            <p:ph type="dt" sz="half" idx="10"/>
          </p:nvPr>
        </p:nvSpPr>
        <p:spPr/>
        <p:txBody>
          <a:bodyPr/>
          <a:lstStyle/>
          <a:p>
            <a:fld id="{26DCDCEA-BDB0-4B2A-AB3F-0269CC83DBE2}" type="datetimeFigureOut">
              <a:rPr lang="es-MX" smtClean="0"/>
              <a:t>08/08/2025</a:t>
            </a:fld>
            <a:endParaRPr lang="es-MX"/>
          </a:p>
        </p:txBody>
      </p:sp>
      <p:sp>
        <p:nvSpPr>
          <p:cNvPr id="5" name="Marcador de pie de página 4">
            <a:extLst>
              <a:ext uri="{FF2B5EF4-FFF2-40B4-BE49-F238E27FC236}">
                <a16:creationId xmlns:a16="http://schemas.microsoft.com/office/drawing/2014/main" id="{24E54944-4576-365B-FC0E-ACD97D1DC921}"/>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49E8444E-2E47-0465-E6E9-1B41402F8B90}"/>
              </a:ext>
            </a:extLst>
          </p:cNvPr>
          <p:cNvSpPr>
            <a:spLocks noGrp="1"/>
          </p:cNvSpPr>
          <p:nvPr>
            <p:ph type="sldNum" sz="quarter" idx="12"/>
          </p:nvPr>
        </p:nvSpPr>
        <p:spPr/>
        <p:txBody>
          <a:bodyPr/>
          <a:lstStyle/>
          <a:p>
            <a:fld id="{30D3ED3F-7A46-4CE1-A37E-7ED3A2459A50}" type="slidenum">
              <a:rPr lang="es-MX" smtClean="0"/>
              <a:t>‹Nº›</a:t>
            </a:fld>
            <a:endParaRPr lang="es-MX"/>
          </a:p>
        </p:txBody>
      </p:sp>
    </p:spTree>
    <p:extLst>
      <p:ext uri="{BB962C8B-B14F-4D97-AF65-F5344CB8AC3E}">
        <p14:creationId xmlns:p14="http://schemas.microsoft.com/office/powerpoint/2010/main" val="18327420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C937A9-A822-E8EC-692C-CA1B6297EF8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29688613-B3C3-8A54-C413-F3B094C8AF9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35C51214-945F-2D23-01D8-4B04979617BA}"/>
              </a:ext>
            </a:extLst>
          </p:cNvPr>
          <p:cNvSpPr>
            <a:spLocks noGrp="1"/>
          </p:cNvSpPr>
          <p:nvPr>
            <p:ph type="dt" sz="half" idx="10"/>
          </p:nvPr>
        </p:nvSpPr>
        <p:spPr/>
        <p:txBody>
          <a:bodyPr/>
          <a:lstStyle/>
          <a:p>
            <a:fld id="{26DCDCEA-BDB0-4B2A-AB3F-0269CC83DBE2}" type="datetimeFigureOut">
              <a:rPr lang="es-MX" smtClean="0"/>
              <a:t>08/08/2025</a:t>
            </a:fld>
            <a:endParaRPr lang="es-MX"/>
          </a:p>
        </p:txBody>
      </p:sp>
      <p:sp>
        <p:nvSpPr>
          <p:cNvPr id="5" name="Marcador de pie de página 4">
            <a:extLst>
              <a:ext uri="{FF2B5EF4-FFF2-40B4-BE49-F238E27FC236}">
                <a16:creationId xmlns:a16="http://schemas.microsoft.com/office/drawing/2014/main" id="{E156D1BD-57D4-FDD3-B8C0-EB7F82F4B5BE}"/>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5B62A6FD-6700-D32C-95C1-0271A59A4017}"/>
              </a:ext>
            </a:extLst>
          </p:cNvPr>
          <p:cNvSpPr>
            <a:spLocks noGrp="1"/>
          </p:cNvSpPr>
          <p:nvPr>
            <p:ph type="sldNum" sz="quarter" idx="12"/>
          </p:nvPr>
        </p:nvSpPr>
        <p:spPr/>
        <p:txBody>
          <a:bodyPr/>
          <a:lstStyle/>
          <a:p>
            <a:fld id="{30D3ED3F-7A46-4CE1-A37E-7ED3A2459A50}" type="slidenum">
              <a:rPr lang="es-MX" smtClean="0"/>
              <a:t>‹Nº›</a:t>
            </a:fld>
            <a:endParaRPr lang="es-MX"/>
          </a:p>
        </p:txBody>
      </p:sp>
    </p:spTree>
    <p:extLst>
      <p:ext uri="{BB962C8B-B14F-4D97-AF65-F5344CB8AC3E}">
        <p14:creationId xmlns:p14="http://schemas.microsoft.com/office/powerpoint/2010/main" val="16480327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A7F6AE-7BC3-0D0F-59A1-19B74C778956}"/>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988DBCA7-4229-E19C-2C26-1270C6B13B8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5AA83D95-B45A-DA10-862F-5ED132F1984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CB7938DC-5E26-352F-0643-72466E576B91}"/>
              </a:ext>
            </a:extLst>
          </p:cNvPr>
          <p:cNvSpPr>
            <a:spLocks noGrp="1"/>
          </p:cNvSpPr>
          <p:nvPr>
            <p:ph type="dt" sz="half" idx="10"/>
          </p:nvPr>
        </p:nvSpPr>
        <p:spPr/>
        <p:txBody>
          <a:bodyPr/>
          <a:lstStyle/>
          <a:p>
            <a:fld id="{26DCDCEA-BDB0-4B2A-AB3F-0269CC83DBE2}" type="datetimeFigureOut">
              <a:rPr lang="es-MX" smtClean="0"/>
              <a:t>08/08/2025</a:t>
            </a:fld>
            <a:endParaRPr lang="es-MX"/>
          </a:p>
        </p:txBody>
      </p:sp>
      <p:sp>
        <p:nvSpPr>
          <p:cNvPr id="6" name="Marcador de pie de página 5">
            <a:extLst>
              <a:ext uri="{FF2B5EF4-FFF2-40B4-BE49-F238E27FC236}">
                <a16:creationId xmlns:a16="http://schemas.microsoft.com/office/drawing/2014/main" id="{A5FF87CC-3546-0F10-74CD-D8B86D2532BC}"/>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21533BD8-6C3B-5DA7-6F43-AFEDDA810ABE}"/>
              </a:ext>
            </a:extLst>
          </p:cNvPr>
          <p:cNvSpPr>
            <a:spLocks noGrp="1"/>
          </p:cNvSpPr>
          <p:nvPr>
            <p:ph type="sldNum" sz="quarter" idx="12"/>
          </p:nvPr>
        </p:nvSpPr>
        <p:spPr/>
        <p:txBody>
          <a:bodyPr/>
          <a:lstStyle/>
          <a:p>
            <a:fld id="{30D3ED3F-7A46-4CE1-A37E-7ED3A2459A50}" type="slidenum">
              <a:rPr lang="es-MX" smtClean="0"/>
              <a:t>‹Nº›</a:t>
            </a:fld>
            <a:endParaRPr lang="es-MX"/>
          </a:p>
        </p:txBody>
      </p:sp>
    </p:spTree>
    <p:extLst>
      <p:ext uri="{BB962C8B-B14F-4D97-AF65-F5344CB8AC3E}">
        <p14:creationId xmlns:p14="http://schemas.microsoft.com/office/powerpoint/2010/main" val="42571941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BE3D14-C75D-4ABA-9505-88A1660A3FA5}"/>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000DC5C9-1273-FCF5-A0CE-EC766FF4E24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D7D303B7-A35F-35E5-00D7-CBA22D668336}"/>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5209C64A-E22C-0AF2-9E5C-AFE1FB9D13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5C087761-7D3F-3171-D0D4-DCFDB6206831}"/>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6D2567B0-2303-F7CF-8C53-141D19CE8ED7}"/>
              </a:ext>
            </a:extLst>
          </p:cNvPr>
          <p:cNvSpPr>
            <a:spLocks noGrp="1"/>
          </p:cNvSpPr>
          <p:nvPr>
            <p:ph type="dt" sz="half" idx="10"/>
          </p:nvPr>
        </p:nvSpPr>
        <p:spPr/>
        <p:txBody>
          <a:bodyPr/>
          <a:lstStyle/>
          <a:p>
            <a:fld id="{26DCDCEA-BDB0-4B2A-AB3F-0269CC83DBE2}" type="datetimeFigureOut">
              <a:rPr lang="es-MX" smtClean="0"/>
              <a:t>08/08/2025</a:t>
            </a:fld>
            <a:endParaRPr lang="es-MX"/>
          </a:p>
        </p:txBody>
      </p:sp>
      <p:sp>
        <p:nvSpPr>
          <p:cNvPr id="8" name="Marcador de pie de página 7">
            <a:extLst>
              <a:ext uri="{FF2B5EF4-FFF2-40B4-BE49-F238E27FC236}">
                <a16:creationId xmlns:a16="http://schemas.microsoft.com/office/drawing/2014/main" id="{002404D0-40DB-33E8-6BAC-37E1D029EF09}"/>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FFC430A4-3050-EB51-6C5E-38E5FCCE53D8}"/>
              </a:ext>
            </a:extLst>
          </p:cNvPr>
          <p:cNvSpPr>
            <a:spLocks noGrp="1"/>
          </p:cNvSpPr>
          <p:nvPr>
            <p:ph type="sldNum" sz="quarter" idx="12"/>
          </p:nvPr>
        </p:nvSpPr>
        <p:spPr/>
        <p:txBody>
          <a:bodyPr/>
          <a:lstStyle/>
          <a:p>
            <a:fld id="{30D3ED3F-7A46-4CE1-A37E-7ED3A2459A50}" type="slidenum">
              <a:rPr lang="es-MX" smtClean="0"/>
              <a:t>‹Nº›</a:t>
            </a:fld>
            <a:endParaRPr lang="es-MX"/>
          </a:p>
        </p:txBody>
      </p:sp>
    </p:spTree>
    <p:extLst>
      <p:ext uri="{BB962C8B-B14F-4D97-AF65-F5344CB8AC3E}">
        <p14:creationId xmlns:p14="http://schemas.microsoft.com/office/powerpoint/2010/main" val="616460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E7F04D-4D61-B2EB-D960-39678BCD7CB9}"/>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77A24A98-F41E-38FC-3C1B-D15E5D6CF33D}"/>
              </a:ext>
            </a:extLst>
          </p:cNvPr>
          <p:cNvSpPr>
            <a:spLocks noGrp="1"/>
          </p:cNvSpPr>
          <p:nvPr>
            <p:ph type="dt" sz="half" idx="10"/>
          </p:nvPr>
        </p:nvSpPr>
        <p:spPr/>
        <p:txBody>
          <a:bodyPr/>
          <a:lstStyle/>
          <a:p>
            <a:fld id="{26DCDCEA-BDB0-4B2A-AB3F-0269CC83DBE2}" type="datetimeFigureOut">
              <a:rPr lang="es-MX" smtClean="0"/>
              <a:t>08/08/2025</a:t>
            </a:fld>
            <a:endParaRPr lang="es-MX"/>
          </a:p>
        </p:txBody>
      </p:sp>
      <p:sp>
        <p:nvSpPr>
          <p:cNvPr id="4" name="Marcador de pie de página 3">
            <a:extLst>
              <a:ext uri="{FF2B5EF4-FFF2-40B4-BE49-F238E27FC236}">
                <a16:creationId xmlns:a16="http://schemas.microsoft.com/office/drawing/2014/main" id="{D23296FC-012D-CF39-0938-203B0A4377FC}"/>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9FA8C78C-88EE-D1AA-2EB1-60DCEDA426F3}"/>
              </a:ext>
            </a:extLst>
          </p:cNvPr>
          <p:cNvSpPr>
            <a:spLocks noGrp="1"/>
          </p:cNvSpPr>
          <p:nvPr>
            <p:ph type="sldNum" sz="quarter" idx="12"/>
          </p:nvPr>
        </p:nvSpPr>
        <p:spPr/>
        <p:txBody>
          <a:bodyPr/>
          <a:lstStyle/>
          <a:p>
            <a:fld id="{30D3ED3F-7A46-4CE1-A37E-7ED3A2459A50}" type="slidenum">
              <a:rPr lang="es-MX" smtClean="0"/>
              <a:t>‹Nº›</a:t>
            </a:fld>
            <a:endParaRPr lang="es-MX"/>
          </a:p>
        </p:txBody>
      </p:sp>
    </p:spTree>
    <p:extLst>
      <p:ext uri="{BB962C8B-B14F-4D97-AF65-F5344CB8AC3E}">
        <p14:creationId xmlns:p14="http://schemas.microsoft.com/office/powerpoint/2010/main" val="17178937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01AABA1-0D0A-0213-9A66-6AE75AA6E5D3}"/>
              </a:ext>
            </a:extLst>
          </p:cNvPr>
          <p:cNvSpPr>
            <a:spLocks noGrp="1"/>
          </p:cNvSpPr>
          <p:nvPr>
            <p:ph type="dt" sz="half" idx="10"/>
          </p:nvPr>
        </p:nvSpPr>
        <p:spPr/>
        <p:txBody>
          <a:bodyPr/>
          <a:lstStyle/>
          <a:p>
            <a:fld id="{26DCDCEA-BDB0-4B2A-AB3F-0269CC83DBE2}" type="datetimeFigureOut">
              <a:rPr lang="es-MX" smtClean="0"/>
              <a:t>08/08/2025</a:t>
            </a:fld>
            <a:endParaRPr lang="es-MX"/>
          </a:p>
        </p:txBody>
      </p:sp>
      <p:sp>
        <p:nvSpPr>
          <p:cNvPr id="3" name="Marcador de pie de página 2">
            <a:extLst>
              <a:ext uri="{FF2B5EF4-FFF2-40B4-BE49-F238E27FC236}">
                <a16:creationId xmlns:a16="http://schemas.microsoft.com/office/drawing/2014/main" id="{3EB88FA7-DEF2-172F-2B88-8EF5F72B824B}"/>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340B8F84-0573-9A30-36DA-953825734DC6}"/>
              </a:ext>
            </a:extLst>
          </p:cNvPr>
          <p:cNvSpPr>
            <a:spLocks noGrp="1"/>
          </p:cNvSpPr>
          <p:nvPr>
            <p:ph type="sldNum" sz="quarter" idx="12"/>
          </p:nvPr>
        </p:nvSpPr>
        <p:spPr/>
        <p:txBody>
          <a:bodyPr/>
          <a:lstStyle/>
          <a:p>
            <a:fld id="{30D3ED3F-7A46-4CE1-A37E-7ED3A2459A50}" type="slidenum">
              <a:rPr lang="es-MX" smtClean="0"/>
              <a:t>‹Nº›</a:t>
            </a:fld>
            <a:endParaRPr lang="es-MX"/>
          </a:p>
        </p:txBody>
      </p:sp>
    </p:spTree>
    <p:extLst>
      <p:ext uri="{BB962C8B-B14F-4D97-AF65-F5344CB8AC3E}">
        <p14:creationId xmlns:p14="http://schemas.microsoft.com/office/powerpoint/2010/main" val="38682421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0074F4-8F66-ED8B-2D7B-E17782AD0E9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97D9A635-D799-1B5E-B1DA-89DAD5A551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F4DD76F3-2D4B-AB7F-3D09-5F4BF0B83B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7AD61CA-FFD4-8C67-11F2-5AA41434451B}"/>
              </a:ext>
            </a:extLst>
          </p:cNvPr>
          <p:cNvSpPr>
            <a:spLocks noGrp="1"/>
          </p:cNvSpPr>
          <p:nvPr>
            <p:ph type="dt" sz="half" idx="10"/>
          </p:nvPr>
        </p:nvSpPr>
        <p:spPr/>
        <p:txBody>
          <a:bodyPr/>
          <a:lstStyle/>
          <a:p>
            <a:fld id="{26DCDCEA-BDB0-4B2A-AB3F-0269CC83DBE2}" type="datetimeFigureOut">
              <a:rPr lang="es-MX" smtClean="0"/>
              <a:t>08/08/2025</a:t>
            </a:fld>
            <a:endParaRPr lang="es-MX"/>
          </a:p>
        </p:txBody>
      </p:sp>
      <p:sp>
        <p:nvSpPr>
          <p:cNvPr id="6" name="Marcador de pie de página 5">
            <a:extLst>
              <a:ext uri="{FF2B5EF4-FFF2-40B4-BE49-F238E27FC236}">
                <a16:creationId xmlns:a16="http://schemas.microsoft.com/office/drawing/2014/main" id="{5117D4C0-DE3C-7AA6-F2DA-48A6A86EBE40}"/>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10C02790-062F-93CE-31AC-ECC7CDDC2098}"/>
              </a:ext>
            </a:extLst>
          </p:cNvPr>
          <p:cNvSpPr>
            <a:spLocks noGrp="1"/>
          </p:cNvSpPr>
          <p:nvPr>
            <p:ph type="sldNum" sz="quarter" idx="12"/>
          </p:nvPr>
        </p:nvSpPr>
        <p:spPr/>
        <p:txBody>
          <a:bodyPr/>
          <a:lstStyle/>
          <a:p>
            <a:fld id="{30D3ED3F-7A46-4CE1-A37E-7ED3A2459A50}" type="slidenum">
              <a:rPr lang="es-MX" smtClean="0"/>
              <a:t>‹Nº›</a:t>
            </a:fld>
            <a:endParaRPr lang="es-MX"/>
          </a:p>
        </p:txBody>
      </p:sp>
    </p:spTree>
    <p:extLst>
      <p:ext uri="{BB962C8B-B14F-4D97-AF65-F5344CB8AC3E}">
        <p14:creationId xmlns:p14="http://schemas.microsoft.com/office/powerpoint/2010/main" val="41596684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821088-E345-2660-709F-36146D3AEDD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19759464-B7C1-4C77-2BEC-1DF5C7704BF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25DF8378-E8FE-0DBB-F927-4A9BCB8CCF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634A706-22CB-CEE6-E1AD-4C51EBAF58CD}"/>
              </a:ext>
            </a:extLst>
          </p:cNvPr>
          <p:cNvSpPr>
            <a:spLocks noGrp="1"/>
          </p:cNvSpPr>
          <p:nvPr>
            <p:ph type="dt" sz="half" idx="10"/>
          </p:nvPr>
        </p:nvSpPr>
        <p:spPr/>
        <p:txBody>
          <a:bodyPr/>
          <a:lstStyle/>
          <a:p>
            <a:fld id="{26DCDCEA-BDB0-4B2A-AB3F-0269CC83DBE2}" type="datetimeFigureOut">
              <a:rPr lang="es-MX" smtClean="0"/>
              <a:t>08/08/2025</a:t>
            </a:fld>
            <a:endParaRPr lang="es-MX"/>
          </a:p>
        </p:txBody>
      </p:sp>
      <p:sp>
        <p:nvSpPr>
          <p:cNvPr id="6" name="Marcador de pie de página 5">
            <a:extLst>
              <a:ext uri="{FF2B5EF4-FFF2-40B4-BE49-F238E27FC236}">
                <a16:creationId xmlns:a16="http://schemas.microsoft.com/office/drawing/2014/main" id="{1D21C00A-BE6E-77B7-60E6-BCC494B73943}"/>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4CEE6233-FF7E-7C41-6155-9DB2C96E061E}"/>
              </a:ext>
            </a:extLst>
          </p:cNvPr>
          <p:cNvSpPr>
            <a:spLocks noGrp="1"/>
          </p:cNvSpPr>
          <p:nvPr>
            <p:ph type="sldNum" sz="quarter" idx="12"/>
          </p:nvPr>
        </p:nvSpPr>
        <p:spPr/>
        <p:txBody>
          <a:bodyPr/>
          <a:lstStyle/>
          <a:p>
            <a:fld id="{30D3ED3F-7A46-4CE1-A37E-7ED3A2459A50}" type="slidenum">
              <a:rPr lang="es-MX" smtClean="0"/>
              <a:t>‹Nº›</a:t>
            </a:fld>
            <a:endParaRPr lang="es-MX"/>
          </a:p>
        </p:txBody>
      </p:sp>
    </p:spTree>
    <p:extLst>
      <p:ext uri="{BB962C8B-B14F-4D97-AF65-F5344CB8AC3E}">
        <p14:creationId xmlns:p14="http://schemas.microsoft.com/office/powerpoint/2010/main" val="26278403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172FAB-FA67-2831-9A66-01859E6B6091}"/>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163C423B-7377-618D-DA44-17FA50E6EFAC}"/>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49D7BD5C-BA9A-8C9B-0AB4-EAD78B16D105}"/>
              </a:ext>
            </a:extLst>
          </p:cNvPr>
          <p:cNvSpPr>
            <a:spLocks noGrp="1"/>
          </p:cNvSpPr>
          <p:nvPr>
            <p:ph type="dt" sz="half" idx="10"/>
          </p:nvPr>
        </p:nvSpPr>
        <p:spPr/>
        <p:txBody>
          <a:bodyPr/>
          <a:lstStyle/>
          <a:p>
            <a:fld id="{26DCDCEA-BDB0-4B2A-AB3F-0269CC83DBE2}" type="datetimeFigureOut">
              <a:rPr lang="es-MX" smtClean="0"/>
              <a:t>08/08/2025</a:t>
            </a:fld>
            <a:endParaRPr lang="es-MX"/>
          </a:p>
        </p:txBody>
      </p:sp>
      <p:sp>
        <p:nvSpPr>
          <p:cNvPr id="5" name="Marcador de pie de página 4">
            <a:extLst>
              <a:ext uri="{FF2B5EF4-FFF2-40B4-BE49-F238E27FC236}">
                <a16:creationId xmlns:a16="http://schemas.microsoft.com/office/drawing/2014/main" id="{4C142D18-BBA9-6D04-CBD2-2A324E631FEA}"/>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766F5437-6BD2-EA0B-E8AF-FBE3FB5C9338}"/>
              </a:ext>
            </a:extLst>
          </p:cNvPr>
          <p:cNvSpPr>
            <a:spLocks noGrp="1"/>
          </p:cNvSpPr>
          <p:nvPr>
            <p:ph type="sldNum" sz="quarter" idx="12"/>
          </p:nvPr>
        </p:nvSpPr>
        <p:spPr/>
        <p:txBody>
          <a:bodyPr/>
          <a:lstStyle/>
          <a:p>
            <a:fld id="{30D3ED3F-7A46-4CE1-A37E-7ED3A2459A50}" type="slidenum">
              <a:rPr lang="es-MX" smtClean="0"/>
              <a:t>‹Nº›</a:t>
            </a:fld>
            <a:endParaRPr lang="es-MX"/>
          </a:p>
        </p:txBody>
      </p:sp>
    </p:spTree>
    <p:extLst>
      <p:ext uri="{BB962C8B-B14F-4D97-AF65-F5344CB8AC3E}">
        <p14:creationId xmlns:p14="http://schemas.microsoft.com/office/powerpoint/2010/main" val="14993586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63E687E-5CC5-18BC-FA02-9822CF48843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7CFCAFE6-14F6-3798-D20D-D1B5871575FA}"/>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911CA33A-C3E7-8A5C-FBC7-12940AC77876}"/>
              </a:ext>
            </a:extLst>
          </p:cNvPr>
          <p:cNvSpPr>
            <a:spLocks noGrp="1"/>
          </p:cNvSpPr>
          <p:nvPr>
            <p:ph type="dt" sz="half" idx="10"/>
          </p:nvPr>
        </p:nvSpPr>
        <p:spPr/>
        <p:txBody>
          <a:bodyPr/>
          <a:lstStyle/>
          <a:p>
            <a:fld id="{26DCDCEA-BDB0-4B2A-AB3F-0269CC83DBE2}" type="datetimeFigureOut">
              <a:rPr lang="es-MX" smtClean="0"/>
              <a:t>08/08/2025</a:t>
            </a:fld>
            <a:endParaRPr lang="es-MX"/>
          </a:p>
        </p:txBody>
      </p:sp>
      <p:sp>
        <p:nvSpPr>
          <p:cNvPr id="5" name="Marcador de pie de página 4">
            <a:extLst>
              <a:ext uri="{FF2B5EF4-FFF2-40B4-BE49-F238E27FC236}">
                <a16:creationId xmlns:a16="http://schemas.microsoft.com/office/drawing/2014/main" id="{6F77E8BF-D307-1796-0AB9-5B007D1232F8}"/>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FC37EA9C-0279-A08D-14F1-3A950D56481E}"/>
              </a:ext>
            </a:extLst>
          </p:cNvPr>
          <p:cNvSpPr>
            <a:spLocks noGrp="1"/>
          </p:cNvSpPr>
          <p:nvPr>
            <p:ph type="sldNum" sz="quarter" idx="12"/>
          </p:nvPr>
        </p:nvSpPr>
        <p:spPr/>
        <p:txBody>
          <a:bodyPr/>
          <a:lstStyle/>
          <a:p>
            <a:fld id="{30D3ED3F-7A46-4CE1-A37E-7ED3A2459A50}" type="slidenum">
              <a:rPr lang="es-MX" smtClean="0"/>
              <a:t>‹Nº›</a:t>
            </a:fld>
            <a:endParaRPr lang="es-MX"/>
          </a:p>
        </p:txBody>
      </p:sp>
    </p:spTree>
    <p:extLst>
      <p:ext uri="{BB962C8B-B14F-4D97-AF65-F5344CB8AC3E}">
        <p14:creationId xmlns:p14="http://schemas.microsoft.com/office/powerpoint/2010/main" val="9439495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8264F7-6F2D-9463-FC28-43FDEE5CFDFF}"/>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1DBA02B4-00BB-E0E3-09A3-8ADD6329025B}"/>
              </a:ext>
            </a:extLst>
          </p:cNvPr>
          <p:cNvSpPr>
            <a:spLocks noGrp="1"/>
          </p:cNvSpPr>
          <p:nvPr>
            <p:ph type="dt" sz="half" idx="10"/>
          </p:nvPr>
        </p:nvSpPr>
        <p:spPr/>
        <p:txBody>
          <a:bodyPr/>
          <a:lstStyle/>
          <a:p>
            <a:fld id="{26DCDCEA-BDB0-4B2A-AB3F-0269CC83DBE2}" type="datetimeFigureOut">
              <a:rPr lang="es-MX" smtClean="0"/>
              <a:t>08/08/2025</a:t>
            </a:fld>
            <a:endParaRPr lang="es-MX"/>
          </a:p>
        </p:txBody>
      </p:sp>
      <p:sp>
        <p:nvSpPr>
          <p:cNvPr id="4" name="Marcador de pie de página 3">
            <a:extLst>
              <a:ext uri="{FF2B5EF4-FFF2-40B4-BE49-F238E27FC236}">
                <a16:creationId xmlns:a16="http://schemas.microsoft.com/office/drawing/2014/main" id="{2857AF88-7732-C888-5970-6C59B685939E}"/>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C886EF23-AA44-CEA0-3A64-5AFFAF7D1432}"/>
              </a:ext>
            </a:extLst>
          </p:cNvPr>
          <p:cNvSpPr>
            <a:spLocks noGrp="1"/>
          </p:cNvSpPr>
          <p:nvPr>
            <p:ph type="sldNum" sz="quarter" idx="12"/>
          </p:nvPr>
        </p:nvSpPr>
        <p:spPr/>
        <p:txBody>
          <a:bodyPr/>
          <a:lstStyle/>
          <a:p>
            <a:fld id="{30D3ED3F-7A46-4CE1-A37E-7ED3A2459A50}" type="slidenum">
              <a:rPr lang="es-MX" smtClean="0"/>
              <a:t>‹Nº›</a:t>
            </a:fld>
            <a:endParaRPr lang="es-MX"/>
          </a:p>
        </p:txBody>
      </p:sp>
    </p:spTree>
    <p:extLst>
      <p:ext uri="{BB962C8B-B14F-4D97-AF65-F5344CB8AC3E}">
        <p14:creationId xmlns:p14="http://schemas.microsoft.com/office/powerpoint/2010/main" val="2422195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F898AF22-EB78-41AC-B765-3150A588877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2A82ECFD-CB95-4AAB-85D5-EE9A18DB6A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63ED57F0-3388-4846-8ACD-C89B4F544D8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3B0170-087D-4D44-B6CF-B0251E616B94}" type="datetimeFigureOut">
              <a:rPr lang="es-MX" smtClean="0"/>
              <a:t>08/08/2025</a:t>
            </a:fld>
            <a:endParaRPr lang="es-MX"/>
          </a:p>
        </p:txBody>
      </p:sp>
      <p:sp>
        <p:nvSpPr>
          <p:cNvPr id="5" name="Marcador de pie de página 4">
            <a:extLst>
              <a:ext uri="{FF2B5EF4-FFF2-40B4-BE49-F238E27FC236}">
                <a16:creationId xmlns:a16="http://schemas.microsoft.com/office/drawing/2014/main" id="{B88F3C0E-805E-4115-9829-DF5B5634843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88611E80-B831-4DAB-B46B-0BC7B7C2A7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F4FADD-33ED-4EAA-87F1-7E7929349E04}" type="slidenum">
              <a:rPr lang="es-MX" smtClean="0"/>
              <a:t>‹Nº›</a:t>
            </a:fld>
            <a:endParaRPr lang="es-MX"/>
          </a:p>
        </p:txBody>
      </p:sp>
    </p:spTree>
    <p:extLst>
      <p:ext uri="{BB962C8B-B14F-4D97-AF65-F5344CB8AC3E}">
        <p14:creationId xmlns:p14="http://schemas.microsoft.com/office/powerpoint/2010/main" val="33141794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21C5EAC-C18F-E3C2-4EB9-C098D0E93F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E6B5C6B2-B378-53F6-B8F0-17490086242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0543F18B-8735-ECDC-E6B5-370C461130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DCDCEA-BDB0-4B2A-AB3F-0269CC83DBE2}" type="datetimeFigureOut">
              <a:rPr lang="es-MX" smtClean="0"/>
              <a:t>08/08/2025</a:t>
            </a:fld>
            <a:endParaRPr lang="es-MX"/>
          </a:p>
        </p:txBody>
      </p:sp>
      <p:sp>
        <p:nvSpPr>
          <p:cNvPr id="5" name="Marcador de pie de página 4">
            <a:extLst>
              <a:ext uri="{FF2B5EF4-FFF2-40B4-BE49-F238E27FC236}">
                <a16:creationId xmlns:a16="http://schemas.microsoft.com/office/drawing/2014/main" id="{F8751A8E-C70C-8EC3-2BBB-09F7CF12E25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25FC8A5C-2432-319D-292E-43815682D2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D3ED3F-7A46-4CE1-A37E-7ED3A2459A50}" type="slidenum">
              <a:rPr lang="es-MX" smtClean="0"/>
              <a:t>‹Nº›</a:t>
            </a:fld>
            <a:endParaRPr lang="es-MX"/>
          </a:p>
        </p:txBody>
      </p:sp>
    </p:spTree>
    <p:extLst>
      <p:ext uri="{BB962C8B-B14F-4D97-AF65-F5344CB8AC3E}">
        <p14:creationId xmlns:p14="http://schemas.microsoft.com/office/powerpoint/2010/main" val="38282782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12.pn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170C590-F33A-4E69-A050-1A25CA3EE61C}"/>
              </a:ext>
            </a:extLst>
          </p:cNvPr>
          <p:cNvSpPr txBox="1"/>
          <p:nvPr/>
        </p:nvSpPr>
        <p:spPr>
          <a:xfrm>
            <a:off x="337093" y="1691689"/>
            <a:ext cx="11048301" cy="461665"/>
          </a:xfrm>
          <a:prstGeom prst="rect">
            <a:avLst/>
          </a:prstGeom>
          <a:noFill/>
        </p:spPr>
        <p:txBody>
          <a:bodyPr wrap="square" rtlCol="0">
            <a:spAutoFit/>
          </a:bodyPr>
          <a:lstStyle/>
          <a:p>
            <a:pPr algn="ctr"/>
            <a:r>
              <a:rPr lang="es-MX" sz="2400" dirty="0">
                <a:latin typeface="Century Gothic" panose="020B0502020202020204" pitchFamily="34" charset="0"/>
              </a:rPr>
              <a:t>Tema :</a:t>
            </a:r>
          </a:p>
        </p:txBody>
      </p:sp>
      <p:sp>
        <p:nvSpPr>
          <p:cNvPr id="4" name="CuadroTexto 3">
            <a:extLst>
              <a:ext uri="{FF2B5EF4-FFF2-40B4-BE49-F238E27FC236}">
                <a16:creationId xmlns:a16="http://schemas.microsoft.com/office/drawing/2014/main" id="{9F75B9E9-4EBD-457F-8619-BBEB0BD27F3A}"/>
              </a:ext>
            </a:extLst>
          </p:cNvPr>
          <p:cNvSpPr txBox="1"/>
          <p:nvPr/>
        </p:nvSpPr>
        <p:spPr>
          <a:xfrm>
            <a:off x="2694040" y="2349513"/>
            <a:ext cx="7256206" cy="1323439"/>
          </a:xfrm>
          <a:prstGeom prst="rect">
            <a:avLst/>
          </a:prstGeom>
          <a:noFill/>
        </p:spPr>
        <p:txBody>
          <a:bodyPr wrap="square">
            <a:spAutoFit/>
          </a:bodyPr>
          <a:lstStyle/>
          <a:p>
            <a:r>
              <a:rPr lang="es-ES" b="1" dirty="0">
                <a:latin typeface="Century Gothic" panose="020B0502020202020204" pitchFamily="34" charset="0"/>
              </a:rPr>
              <a:t>¡</a:t>
            </a:r>
            <a:r>
              <a:rPr lang="es-ES" sz="2000" b="1" dirty="0">
                <a:latin typeface="Century Gothic" panose="020B0502020202020204" pitchFamily="34" charset="0"/>
              </a:rPr>
              <a:t>Hola! Hoy Jugamos con las Ventanas de Windows</a:t>
            </a:r>
          </a:p>
          <a:p>
            <a:pPr>
              <a:buFont typeface="Arial" panose="020B0604020202020204" pitchFamily="34" charset="0"/>
              <a:buChar char="•"/>
            </a:pPr>
            <a:r>
              <a:rPr lang="es-ES" sz="2000" dirty="0">
                <a:latin typeface="Century Gothic" panose="020B0502020202020204" pitchFamily="34" charset="0"/>
              </a:rPr>
              <a:t>¿Sabes que en la </a:t>
            </a:r>
            <a:r>
              <a:rPr lang="es-ES" sz="2000" dirty="0" err="1">
                <a:latin typeface="Century Gothic" panose="020B0502020202020204" pitchFamily="34" charset="0"/>
              </a:rPr>
              <a:t>compu</a:t>
            </a:r>
            <a:r>
              <a:rPr lang="es-ES" sz="2000" dirty="0">
                <a:latin typeface="Century Gothic" panose="020B0502020202020204" pitchFamily="34" charset="0"/>
              </a:rPr>
              <a:t> hay "ventanas" mágicas?</a:t>
            </a:r>
          </a:p>
          <a:p>
            <a:pPr>
              <a:buFont typeface="Arial" panose="020B0604020202020204" pitchFamily="34" charset="0"/>
              <a:buChar char="•"/>
            </a:pPr>
            <a:r>
              <a:rPr lang="es-ES" sz="2000" dirty="0">
                <a:latin typeface="Century Gothic" panose="020B0502020202020204" pitchFamily="34" charset="0"/>
              </a:rPr>
              <a:t>Las usamos para ver y jugar con los programas</a:t>
            </a:r>
          </a:p>
          <a:p>
            <a:pPr>
              <a:buFont typeface="Arial" panose="020B0604020202020204" pitchFamily="34" charset="0"/>
              <a:buChar char="•"/>
            </a:pPr>
            <a:r>
              <a:rPr lang="es-ES" sz="2000" dirty="0">
                <a:latin typeface="Century Gothic" panose="020B0502020202020204" pitchFamily="34" charset="0"/>
              </a:rPr>
              <a:t>¡Vamos a descubrir sus secretos juntos!</a:t>
            </a:r>
          </a:p>
        </p:txBody>
      </p:sp>
    </p:spTree>
    <p:extLst>
      <p:ext uri="{BB962C8B-B14F-4D97-AF65-F5344CB8AC3E}">
        <p14:creationId xmlns:p14="http://schemas.microsoft.com/office/powerpoint/2010/main" val="1442283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0A2356C8-C622-4A0C-9F39-7430D7DDCCAC}"/>
              </a:ext>
            </a:extLst>
          </p:cNvPr>
          <p:cNvSpPr txBox="1"/>
          <p:nvPr/>
        </p:nvSpPr>
        <p:spPr>
          <a:xfrm>
            <a:off x="664276" y="3498131"/>
            <a:ext cx="7218623" cy="1938992"/>
          </a:xfrm>
          <a:prstGeom prst="rect">
            <a:avLst/>
          </a:prstGeom>
          <a:noFill/>
        </p:spPr>
        <p:txBody>
          <a:bodyPr wrap="square" rtlCol="0">
            <a:spAutoFit/>
          </a:bodyPr>
          <a:lstStyle/>
          <a:p>
            <a:r>
              <a:rPr lang="es-MX" sz="2000" dirty="0">
                <a:solidFill>
                  <a:srgbClr val="FF0000"/>
                </a:solidFill>
                <a:latin typeface="Century Gothic" panose="020B0502020202020204" pitchFamily="34" charset="0"/>
              </a:rPr>
              <a:t>Agenda</a:t>
            </a:r>
            <a:r>
              <a:rPr lang="es-MX" sz="2000" dirty="0">
                <a:latin typeface="Century Gothic" panose="020B0502020202020204" pitchFamily="34" charset="0"/>
              </a:rPr>
              <a:t>: </a:t>
            </a:r>
          </a:p>
          <a:p>
            <a:pPr marL="457200" indent="-457200">
              <a:buFont typeface="Arial" panose="020B0604020202020204" pitchFamily="34" charset="0"/>
              <a:buChar char="•"/>
            </a:pPr>
            <a:r>
              <a:rPr lang="es-MX" sz="2000" dirty="0">
                <a:latin typeface="Century Gothic" panose="020B0502020202020204" pitchFamily="34" charset="0"/>
              </a:rPr>
              <a:t>La ventana</a:t>
            </a:r>
          </a:p>
          <a:p>
            <a:pPr marL="457200" indent="-457200">
              <a:buFont typeface="Arial" panose="020B0604020202020204" pitchFamily="34" charset="0"/>
              <a:buChar char="•"/>
            </a:pPr>
            <a:r>
              <a:rPr lang="es-MX" sz="2000" dirty="0">
                <a:latin typeface="Century Gothic" panose="020B0502020202020204" pitchFamily="34" charset="0"/>
              </a:rPr>
              <a:t>Minimizar (Restaurar)</a:t>
            </a:r>
          </a:p>
          <a:p>
            <a:pPr marL="457200" indent="-457200">
              <a:buFont typeface="Arial" panose="020B0604020202020204" pitchFamily="34" charset="0"/>
              <a:buChar char="•"/>
            </a:pPr>
            <a:r>
              <a:rPr lang="es-MX" sz="2000" dirty="0">
                <a:latin typeface="Century Gothic" panose="020B0502020202020204" pitchFamily="34" charset="0"/>
              </a:rPr>
              <a:t>Maximizar</a:t>
            </a:r>
          </a:p>
          <a:p>
            <a:pPr marL="457200" indent="-457200">
              <a:buFont typeface="Arial" panose="020B0604020202020204" pitchFamily="34" charset="0"/>
              <a:buChar char="•"/>
            </a:pPr>
            <a:r>
              <a:rPr lang="es-MX" sz="2000" dirty="0">
                <a:latin typeface="Century Gothic" panose="020B0502020202020204" pitchFamily="34" charset="0"/>
              </a:rPr>
              <a:t>Cerrar</a:t>
            </a:r>
          </a:p>
          <a:p>
            <a:endParaRPr lang="es-MX" sz="2000" dirty="0">
              <a:latin typeface="Century Gothic" panose="020B0502020202020204" pitchFamily="34" charset="0"/>
            </a:endParaRPr>
          </a:p>
        </p:txBody>
      </p:sp>
      <p:sp>
        <p:nvSpPr>
          <p:cNvPr id="6" name="CuadroTexto 5">
            <a:extLst>
              <a:ext uri="{FF2B5EF4-FFF2-40B4-BE49-F238E27FC236}">
                <a16:creationId xmlns:a16="http://schemas.microsoft.com/office/drawing/2014/main" id="{DBA45AFC-D120-4605-BBB0-4F21332CB096}"/>
              </a:ext>
            </a:extLst>
          </p:cNvPr>
          <p:cNvSpPr txBox="1"/>
          <p:nvPr/>
        </p:nvSpPr>
        <p:spPr>
          <a:xfrm>
            <a:off x="762598" y="310844"/>
            <a:ext cx="11429401" cy="2554545"/>
          </a:xfrm>
          <a:prstGeom prst="rect">
            <a:avLst/>
          </a:prstGeom>
          <a:noFill/>
        </p:spPr>
        <p:txBody>
          <a:bodyPr wrap="square">
            <a:spAutoFit/>
          </a:bodyPr>
          <a:lstStyle/>
          <a:p>
            <a:r>
              <a:rPr lang="es-ES" sz="2000" dirty="0">
                <a:solidFill>
                  <a:srgbClr val="FF0000"/>
                </a:solidFill>
                <a:latin typeface="Century Gothic" panose="020B0502020202020204" pitchFamily="34" charset="0"/>
              </a:rPr>
              <a:t>Fin en mente:</a:t>
            </a:r>
            <a:br>
              <a:rPr lang="es-ES" sz="2000" dirty="0">
                <a:latin typeface="Century Gothic" panose="020B0502020202020204" pitchFamily="34" charset="0"/>
              </a:rPr>
            </a:br>
            <a:r>
              <a:rPr lang="es-ES" sz="2000" dirty="0">
                <a:latin typeface="Century Gothic" panose="020B0502020202020204" pitchFamily="34" charset="0"/>
              </a:rPr>
              <a:t>Manipular las ventanas del sistema operativo para organizar y facilitar el uso de múltiples programas durante actividades escolares.</a:t>
            </a:r>
          </a:p>
          <a:p>
            <a:endParaRPr lang="es-ES" sz="2000" dirty="0">
              <a:latin typeface="Century Gothic" panose="020B0502020202020204" pitchFamily="34" charset="0"/>
            </a:endParaRPr>
          </a:p>
          <a:p>
            <a:endParaRPr lang="es-ES" sz="2000" dirty="0">
              <a:latin typeface="Century Gothic" panose="020B0502020202020204" pitchFamily="34" charset="0"/>
            </a:endParaRPr>
          </a:p>
          <a:p>
            <a:r>
              <a:rPr lang="es-ES" sz="2000" dirty="0">
                <a:solidFill>
                  <a:srgbClr val="FF0000"/>
                </a:solidFill>
                <a:latin typeface="Century Gothic" panose="020B0502020202020204" pitchFamily="34" charset="0"/>
              </a:rPr>
              <a:t>Aprendizaje esperado:</a:t>
            </a:r>
            <a:br>
              <a:rPr lang="es-ES" sz="2000" dirty="0">
                <a:latin typeface="Century Gothic" panose="020B0502020202020204" pitchFamily="34" charset="0"/>
              </a:rPr>
            </a:br>
            <a:r>
              <a:rPr lang="es-ES" sz="2000" dirty="0">
                <a:latin typeface="Century Gothic" panose="020B0502020202020204" pitchFamily="34" charset="0"/>
              </a:rPr>
              <a:t>Abrir, mover, minimizar, maximizar y cerrar ventanas utilizando el mouse y los botones de control, con el fin de trabajar de forma ordenada en el entorno del sistema operativo.</a:t>
            </a:r>
          </a:p>
        </p:txBody>
      </p:sp>
    </p:spTree>
    <p:extLst>
      <p:ext uri="{BB962C8B-B14F-4D97-AF65-F5344CB8AC3E}">
        <p14:creationId xmlns:p14="http://schemas.microsoft.com/office/powerpoint/2010/main" val="34909223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uevos detalles el argumento de 'Capitán América 3: Civil War' (SPOILERS) |  Cultture">
            <a:extLst>
              <a:ext uri="{FF2B5EF4-FFF2-40B4-BE49-F238E27FC236}">
                <a16:creationId xmlns:a16="http://schemas.microsoft.com/office/drawing/2014/main" id="{AE7FFDE1-4569-BC9E-94E1-F9ADFA742E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2351" y="1679603"/>
            <a:ext cx="6820202" cy="3682909"/>
          </a:xfrm>
          <a:prstGeom prst="rect">
            <a:avLst/>
          </a:prstGeom>
          <a:noFill/>
          <a:extLst>
            <a:ext uri="{909E8E84-426E-40DD-AFC4-6F175D3DCCD1}">
              <a14:hiddenFill xmlns:a14="http://schemas.microsoft.com/office/drawing/2010/main">
                <a:solidFill>
                  <a:srgbClr val="FFFFFF"/>
                </a:solidFill>
              </a14:hiddenFill>
            </a:ext>
          </a:extLst>
        </p:spPr>
      </p:pic>
      <p:sp>
        <p:nvSpPr>
          <p:cNvPr id="3" name="CuadroTexto 2">
            <a:extLst>
              <a:ext uri="{FF2B5EF4-FFF2-40B4-BE49-F238E27FC236}">
                <a16:creationId xmlns:a16="http://schemas.microsoft.com/office/drawing/2014/main" id="{DD76C748-E7B4-46E6-ADE9-A9B3D302907F}"/>
              </a:ext>
            </a:extLst>
          </p:cNvPr>
          <p:cNvSpPr txBox="1"/>
          <p:nvPr/>
        </p:nvSpPr>
        <p:spPr>
          <a:xfrm>
            <a:off x="418301" y="610140"/>
            <a:ext cx="11048301" cy="461665"/>
          </a:xfrm>
          <a:prstGeom prst="rect">
            <a:avLst/>
          </a:prstGeom>
          <a:noFill/>
        </p:spPr>
        <p:txBody>
          <a:bodyPr wrap="square" rtlCol="0">
            <a:spAutoFit/>
          </a:bodyPr>
          <a:lstStyle/>
          <a:p>
            <a:pPr algn="ctr"/>
            <a:r>
              <a:rPr lang="es-MX" sz="2400" dirty="0">
                <a:latin typeface="Century Gothic" panose="020B0502020202020204" pitchFamily="34" charset="0"/>
              </a:rPr>
              <a:t>Maximizar, minimizar</a:t>
            </a:r>
          </a:p>
        </p:txBody>
      </p:sp>
    </p:spTree>
    <p:extLst>
      <p:ext uri="{BB962C8B-B14F-4D97-AF65-F5344CB8AC3E}">
        <p14:creationId xmlns:p14="http://schemas.microsoft.com/office/powerpoint/2010/main" val="167623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10C9A42-0A71-C676-C63E-8B65F5E864CD}"/>
              </a:ext>
            </a:extLst>
          </p:cNvPr>
          <p:cNvSpPr txBox="1"/>
          <p:nvPr/>
        </p:nvSpPr>
        <p:spPr>
          <a:xfrm>
            <a:off x="1552119" y="524916"/>
            <a:ext cx="8246690" cy="461665"/>
          </a:xfrm>
          <a:prstGeom prst="rect">
            <a:avLst/>
          </a:prstGeom>
          <a:noFill/>
        </p:spPr>
        <p:txBody>
          <a:bodyPr wrap="square" rtlCol="0">
            <a:spAutoFit/>
          </a:bodyPr>
          <a:lstStyle/>
          <a:p>
            <a:pPr algn="ctr"/>
            <a:r>
              <a:rPr lang="es-ES" sz="2400" b="0" i="0" dirty="0">
                <a:solidFill>
                  <a:srgbClr val="000000"/>
                </a:solidFill>
                <a:effectLst/>
                <a:latin typeface="Century Gothic" panose="020B0502020202020204" pitchFamily="34" charset="0"/>
              </a:rPr>
              <a:t>Realiza lo siguiente:</a:t>
            </a:r>
            <a:endParaRPr lang="es-ES" sz="2400" dirty="0">
              <a:solidFill>
                <a:srgbClr val="000000"/>
              </a:solidFill>
              <a:latin typeface="Century Gothic" panose="020B0502020202020204" pitchFamily="34" charset="0"/>
            </a:endParaRPr>
          </a:p>
        </p:txBody>
      </p:sp>
      <p:sp>
        <p:nvSpPr>
          <p:cNvPr id="4" name="CuadroTexto 3">
            <a:extLst>
              <a:ext uri="{FF2B5EF4-FFF2-40B4-BE49-F238E27FC236}">
                <a16:creationId xmlns:a16="http://schemas.microsoft.com/office/drawing/2014/main" id="{ABB6EECD-07C9-D66D-07EA-45AA6970523C}"/>
              </a:ext>
            </a:extLst>
          </p:cNvPr>
          <p:cNvSpPr txBox="1"/>
          <p:nvPr/>
        </p:nvSpPr>
        <p:spPr>
          <a:xfrm>
            <a:off x="2033900" y="1997839"/>
            <a:ext cx="8530527" cy="3170099"/>
          </a:xfrm>
          <a:prstGeom prst="rect">
            <a:avLst/>
          </a:prstGeom>
          <a:noFill/>
        </p:spPr>
        <p:txBody>
          <a:bodyPr wrap="square" rtlCol="0">
            <a:spAutoFit/>
          </a:bodyPr>
          <a:lstStyle/>
          <a:p>
            <a:r>
              <a:rPr lang="es-ES" sz="2000" b="0" i="0" dirty="0">
                <a:solidFill>
                  <a:srgbClr val="000000"/>
                </a:solidFill>
                <a:effectLst/>
                <a:latin typeface="Century Gothic" panose="020B0502020202020204" pitchFamily="34" charset="0"/>
              </a:rPr>
              <a:t>Si tu </a:t>
            </a:r>
            <a:r>
              <a:rPr lang="es-ES" sz="2000" b="0" i="0" dirty="0" err="1">
                <a:solidFill>
                  <a:srgbClr val="000000"/>
                </a:solidFill>
                <a:effectLst/>
                <a:latin typeface="Century Gothic" panose="020B0502020202020204" pitchFamily="34" charset="0"/>
              </a:rPr>
              <a:t>maestr</a:t>
            </a:r>
            <a:r>
              <a:rPr lang="es-ES" sz="2000" b="0" i="0" dirty="0">
                <a:solidFill>
                  <a:srgbClr val="000000"/>
                </a:solidFill>
                <a:effectLst/>
                <a:latin typeface="Century Gothic" panose="020B0502020202020204" pitchFamily="34" charset="0"/>
              </a:rPr>
              <a:t>@ te dice…</a:t>
            </a:r>
            <a:br>
              <a:rPr lang="es-ES" sz="2000" dirty="0">
                <a:latin typeface="Century Gothic" panose="020B0502020202020204" pitchFamily="34" charset="0"/>
              </a:rPr>
            </a:br>
            <a:br>
              <a:rPr lang="es-ES" sz="2000" dirty="0">
                <a:latin typeface="Century Gothic" panose="020B0502020202020204" pitchFamily="34" charset="0"/>
              </a:rPr>
            </a:br>
            <a:r>
              <a:rPr lang="es-ES" sz="2000" b="0" i="0" dirty="0">
                <a:solidFill>
                  <a:srgbClr val="000000"/>
                </a:solidFill>
                <a:effectLst/>
                <a:latin typeface="Century Gothic" panose="020B0502020202020204" pitchFamily="34" charset="0"/>
              </a:rPr>
              <a:t>Maximizar “Párate de puntitas y estírate hacia arriba lo más que puedas”</a:t>
            </a:r>
            <a:br>
              <a:rPr lang="es-ES" sz="2000" dirty="0">
                <a:latin typeface="Century Gothic" panose="020B0502020202020204" pitchFamily="34" charset="0"/>
              </a:rPr>
            </a:br>
            <a:br>
              <a:rPr lang="es-ES" sz="2000" dirty="0">
                <a:latin typeface="Century Gothic" panose="020B0502020202020204" pitchFamily="34" charset="0"/>
              </a:rPr>
            </a:br>
            <a:r>
              <a:rPr lang="es-ES" sz="2000" b="0" i="0" dirty="0">
                <a:solidFill>
                  <a:srgbClr val="000000"/>
                </a:solidFill>
                <a:effectLst/>
                <a:latin typeface="Century Gothic" panose="020B0502020202020204" pitchFamily="34" charset="0"/>
              </a:rPr>
              <a:t>Minimizar “Hazte </a:t>
            </a:r>
            <a:r>
              <a:rPr lang="es-ES" sz="2000" b="0" i="0" dirty="0" err="1">
                <a:solidFill>
                  <a:srgbClr val="000000"/>
                </a:solidFill>
                <a:effectLst/>
                <a:latin typeface="Century Gothic" panose="020B0502020202020204" pitchFamily="34" charset="0"/>
              </a:rPr>
              <a:t>pequeñ</a:t>
            </a:r>
            <a:r>
              <a:rPr lang="es-ES" sz="2000" b="0" i="0" dirty="0">
                <a:solidFill>
                  <a:srgbClr val="000000"/>
                </a:solidFill>
                <a:effectLst/>
                <a:latin typeface="Century Gothic" panose="020B0502020202020204" pitchFamily="34" charset="0"/>
              </a:rPr>
              <a:t>@ lo más que puedas”</a:t>
            </a:r>
            <a:br>
              <a:rPr lang="es-ES" sz="2000" dirty="0">
                <a:latin typeface="Century Gothic" panose="020B0502020202020204" pitchFamily="34" charset="0"/>
              </a:rPr>
            </a:br>
            <a:br>
              <a:rPr lang="es-ES" sz="2000" dirty="0">
                <a:latin typeface="Century Gothic" panose="020B0502020202020204" pitchFamily="34" charset="0"/>
              </a:rPr>
            </a:br>
            <a:r>
              <a:rPr lang="es-ES" sz="2000" b="0" i="0" dirty="0">
                <a:solidFill>
                  <a:srgbClr val="000000"/>
                </a:solidFill>
                <a:effectLst/>
                <a:latin typeface="Century Gothic" panose="020B0502020202020204" pitchFamily="34" charset="0"/>
              </a:rPr>
              <a:t>Restaurar “Regresa a tu forma normal”</a:t>
            </a:r>
            <a:br>
              <a:rPr lang="es-ES" sz="2000" dirty="0">
                <a:latin typeface="Century Gothic" panose="020B0502020202020204" pitchFamily="34" charset="0"/>
              </a:rPr>
            </a:br>
            <a:br>
              <a:rPr lang="es-ES" sz="2000" dirty="0">
                <a:latin typeface="Century Gothic" panose="020B0502020202020204" pitchFamily="34" charset="0"/>
              </a:rPr>
            </a:br>
            <a:r>
              <a:rPr lang="es-ES" sz="2000" b="0" i="0" dirty="0">
                <a:solidFill>
                  <a:srgbClr val="000000"/>
                </a:solidFill>
                <a:effectLst/>
                <a:latin typeface="Century Gothic" panose="020B0502020202020204" pitchFamily="34" charset="0"/>
              </a:rPr>
              <a:t>Cerrar “Regresa a tu banca”</a:t>
            </a:r>
            <a:endParaRPr lang="es-MX" sz="2000" dirty="0">
              <a:latin typeface="Century Gothic" panose="020B0502020202020204" pitchFamily="34" charset="0"/>
            </a:endParaRPr>
          </a:p>
        </p:txBody>
      </p:sp>
    </p:spTree>
    <p:extLst>
      <p:ext uri="{BB962C8B-B14F-4D97-AF65-F5344CB8AC3E}">
        <p14:creationId xmlns:p14="http://schemas.microsoft.com/office/powerpoint/2010/main" val="19735540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C91F2-DA89-E5F0-31B1-06139E0F6FAF}"/>
            </a:ext>
          </a:extLst>
        </p:cNvPr>
        <p:cNvGrpSpPr/>
        <p:nvPr/>
      </p:nvGrpSpPr>
      <p:grpSpPr>
        <a:xfrm>
          <a:off x="0" y="0"/>
          <a:ext cx="0" cy="0"/>
          <a:chOff x="0" y="0"/>
          <a:chExt cx="0" cy="0"/>
        </a:xfrm>
      </p:grpSpPr>
      <p:sp>
        <p:nvSpPr>
          <p:cNvPr id="10" name="CuadroTexto 9">
            <a:extLst>
              <a:ext uri="{FF2B5EF4-FFF2-40B4-BE49-F238E27FC236}">
                <a16:creationId xmlns:a16="http://schemas.microsoft.com/office/drawing/2014/main" id="{3B26C11B-5739-45D6-96BF-1473CA61ACDC}"/>
              </a:ext>
            </a:extLst>
          </p:cNvPr>
          <p:cNvSpPr txBox="1"/>
          <p:nvPr/>
        </p:nvSpPr>
        <p:spPr>
          <a:xfrm>
            <a:off x="2556387" y="1199140"/>
            <a:ext cx="7315200" cy="1323439"/>
          </a:xfrm>
          <a:prstGeom prst="rect">
            <a:avLst/>
          </a:prstGeom>
          <a:noFill/>
        </p:spPr>
        <p:txBody>
          <a:bodyPr wrap="square">
            <a:spAutoFit/>
          </a:bodyPr>
          <a:lstStyle/>
          <a:p>
            <a:pPr>
              <a:buFont typeface="Arial" panose="020B0604020202020204" pitchFamily="34" charset="0"/>
              <a:buChar char="•"/>
            </a:pPr>
            <a:r>
              <a:rPr lang="es-ES" sz="2000" dirty="0">
                <a:latin typeface="Century Gothic" panose="020B0502020202020204" pitchFamily="34" charset="0"/>
              </a:rPr>
              <a:t>Es como una hoja donde ves tus juegos o dibujos</a:t>
            </a:r>
          </a:p>
          <a:p>
            <a:pPr>
              <a:buFont typeface="Arial" panose="020B0604020202020204" pitchFamily="34" charset="0"/>
              <a:buChar char="•"/>
            </a:pPr>
            <a:endParaRPr lang="es-ES" sz="2000" dirty="0">
              <a:latin typeface="Century Gothic" panose="020B0502020202020204" pitchFamily="34" charset="0"/>
            </a:endParaRPr>
          </a:p>
          <a:p>
            <a:pPr>
              <a:buFont typeface="Arial" panose="020B0604020202020204" pitchFamily="34" charset="0"/>
              <a:buChar char="•"/>
            </a:pPr>
            <a:r>
              <a:rPr lang="es-ES" sz="2000" dirty="0">
                <a:latin typeface="Century Gothic" panose="020B0502020202020204" pitchFamily="34" charset="0"/>
              </a:rPr>
              <a:t>Tiene bordes, un nombre arriba ¡y botones especiales!</a:t>
            </a:r>
          </a:p>
          <a:p>
            <a:pPr>
              <a:buFont typeface="Arial" panose="020B0604020202020204" pitchFamily="34" charset="0"/>
              <a:buChar char="•"/>
            </a:pPr>
            <a:endParaRPr lang="es-ES" sz="2000" dirty="0">
              <a:latin typeface="Century Gothic" panose="020B0502020202020204" pitchFamily="34" charset="0"/>
            </a:endParaRPr>
          </a:p>
        </p:txBody>
      </p:sp>
      <p:sp>
        <p:nvSpPr>
          <p:cNvPr id="11" name="CuadroTexto 10">
            <a:extLst>
              <a:ext uri="{FF2B5EF4-FFF2-40B4-BE49-F238E27FC236}">
                <a16:creationId xmlns:a16="http://schemas.microsoft.com/office/drawing/2014/main" id="{B4C9163F-F0A5-4AF5-B919-3D611EEAF998}"/>
              </a:ext>
            </a:extLst>
          </p:cNvPr>
          <p:cNvSpPr txBox="1"/>
          <p:nvPr/>
        </p:nvSpPr>
        <p:spPr>
          <a:xfrm>
            <a:off x="1986116" y="336444"/>
            <a:ext cx="8003458" cy="461665"/>
          </a:xfrm>
          <a:prstGeom prst="rect">
            <a:avLst/>
          </a:prstGeom>
          <a:noFill/>
        </p:spPr>
        <p:txBody>
          <a:bodyPr wrap="square">
            <a:spAutoFit/>
          </a:bodyPr>
          <a:lstStyle/>
          <a:p>
            <a:pPr algn="ctr"/>
            <a:r>
              <a:rPr lang="es-ES" sz="2400" dirty="0">
                <a:latin typeface="Century Gothic" panose="020B0502020202020204" pitchFamily="34" charset="0"/>
              </a:rPr>
              <a:t>¿Qué es una Ventana en la Computadora?</a:t>
            </a:r>
          </a:p>
        </p:txBody>
      </p:sp>
      <p:pic>
        <p:nvPicPr>
          <p:cNvPr id="1026" name="Picture 2" descr="Cómo gestionar las ventanas de Windows con estilo">
            <a:extLst>
              <a:ext uri="{FF2B5EF4-FFF2-40B4-BE49-F238E27FC236}">
                <a16:creationId xmlns:a16="http://schemas.microsoft.com/office/drawing/2014/main" id="{A15EF3DA-ADBA-44D9-9C9E-AEA86143AFDD}"/>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088683" y="2522579"/>
            <a:ext cx="4250608" cy="31879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7233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C91F2-DA89-E5F0-31B1-06139E0F6FAF}"/>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9E911E04-C303-4220-A81B-EF60FC525584}"/>
              </a:ext>
            </a:extLst>
          </p:cNvPr>
          <p:cNvSpPr txBox="1"/>
          <p:nvPr/>
        </p:nvSpPr>
        <p:spPr>
          <a:xfrm>
            <a:off x="2300748" y="648532"/>
            <a:ext cx="8268930" cy="1631216"/>
          </a:xfrm>
          <a:prstGeom prst="rect">
            <a:avLst/>
          </a:prstGeom>
          <a:noFill/>
        </p:spPr>
        <p:txBody>
          <a:bodyPr wrap="square">
            <a:spAutoFit/>
          </a:bodyPr>
          <a:lstStyle/>
          <a:p>
            <a:pPr>
              <a:buFont typeface="Arial" panose="020B0604020202020204" pitchFamily="34" charset="0"/>
              <a:buChar char="•"/>
            </a:pPr>
            <a:r>
              <a:rPr lang="es-ES" sz="2000" dirty="0">
                <a:latin typeface="Century Gothic" panose="020B0502020202020204" pitchFamily="34" charset="0"/>
              </a:rPr>
              <a:t>Barra de título: dice el nombre del programa</a:t>
            </a:r>
          </a:p>
          <a:p>
            <a:pPr>
              <a:buFont typeface="Arial" panose="020B0604020202020204" pitchFamily="34" charset="0"/>
              <a:buChar char="•"/>
            </a:pPr>
            <a:endParaRPr lang="es-ES" sz="2000" dirty="0">
              <a:latin typeface="Century Gothic" panose="020B0502020202020204" pitchFamily="34" charset="0"/>
            </a:endParaRPr>
          </a:p>
          <a:p>
            <a:pPr>
              <a:buFont typeface="Arial" panose="020B0604020202020204" pitchFamily="34" charset="0"/>
              <a:buChar char="•"/>
            </a:pPr>
            <a:r>
              <a:rPr lang="es-ES" sz="2000" dirty="0">
                <a:latin typeface="Century Gothic" panose="020B0502020202020204" pitchFamily="34" charset="0"/>
              </a:rPr>
              <a:t>Bordes y esquinas: puedes moverla o cambiar su tamaño</a:t>
            </a:r>
          </a:p>
          <a:p>
            <a:pPr>
              <a:buFont typeface="Arial" panose="020B0604020202020204" pitchFamily="34" charset="0"/>
              <a:buChar char="•"/>
            </a:pPr>
            <a:endParaRPr lang="es-ES" sz="2000" dirty="0">
              <a:latin typeface="Century Gothic" panose="020B0502020202020204" pitchFamily="34" charset="0"/>
            </a:endParaRPr>
          </a:p>
          <a:p>
            <a:pPr>
              <a:buFont typeface="Arial" panose="020B0604020202020204" pitchFamily="34" charset="0"/>
              <a:buChar char="•"/>
            </a:pPr>
            <a:r>
              <a:rPr lang="es-ES" sz="2000" dirty="0">
                <a:latin typeface="Century Gothic" panose="020B0502020202020204" pitchFamily="34" charset="0"/>
              </a:rPr>
              <a:t>Área de trabajo: aquí haces tus tareas o dibujos</a:t>
            </a:r>
          </a:p>
        </p:txBody>
      </p:sp>
      <p:sp>
        <p:nvSpPr>
          <p:cNvPr id="5" name="CuadroTexto 4">
            <a:extLst>
              <a:ext uri="{FF2B5EF4-FFF2-40B4-BE49-F238E27FC236}">
                <a16:creationId xmlns:a16="http://schemas.microsoft.com/office/drawing/2014/main" id="{70160217-1F74-4A57-94F8-DA856AB7E142}"/>
              </a:ext>
            </a:extLst>
          </p:cNvPr>
          <p:cNvSpPr txBox="1"/>
          <p:nvPr/>
        </p:nvSpPr>
        <p:spPr>
          <a:xfrm>
            <a:off x="2453147" y="120139"/>
            <a:ext cx="6971071" cy="461665"/>
          </a:xfrm>
          <a:prstGeom prst="rect">
            <a:avLst/>
          </a:prstGeom>
          <a:noFill/>
        </p:spPr>
        <p:txBody>
          <a:bodyPr wrap="square">
            <a:spAutoFit/>
          </a:bodyPr>
          <a:lstStyle/>
          <a:p>
            <a:pPr algn="ctr"/>
            <a:r>
              <a:rPr lang="es-ES" sz="2400" dirty="0">
                <a:latin typeface="Century Gothic" panose="020B0502020202020204" pitchFamily="34" charset="0"/>
              </a:rPr>
              <a:t>Partes de una Ventana: ¡Mira y Aprende!</a:t>
            </a:r>
          </a:p>
        </p:txBody>
      </p:sp>
      <p:pic>
        <p:nvPicPr>
          <p:cNvPr id="7" name="Imagen 6">
            <a:extLst>
              <a:ext uri="{FF2B5EF4-FFF2-40B4-BE49-F238E27FC236}">
                <a16:creationId xmlns:a16="http://schemas.microsoft.com/office/drawing/2014/main" id="{EF4E8E3D-F9BA-4A3D-850E-F8492AFCB812}"/>
              </a:ext>
            </a:extLst>
          </p:cNvPr>
          <p:cNvPicPr>
            <a:picLocks noChangeAspect="1"/>
          </p:cNvPicPr>
          <p:nvPr/>
        </p:nvPicPr>
        <p:blipFill rotWithShape="1">
          <a:blip r:embed="rId2"/>
          <a:srcRect l="42177" t="53907" r="27662" b="13328"/>
          <a:stretch/>
        </p:blipFill>
        <p:spPr>
          <a:xfrm>
            <a:off x="3510115" y="3428999"/>
            <a:ext cx="4689988" cy="2865914"/>
          </a:xfrm>
          <a:prstGeom prst="rect">
            <a:avLst/>
          </a:prstGeom>
        </p:spPr>
      </p:pic>
      <p:sp>
        <p:nvSpPr>
          <p:cNvPr id="8" name="Rectángulo 7">
            <a:extLst>
              <a:ext uri="{FF2B5EF4-FFF2-40B4-BE49-F238E27FC236}">
                <a16:creationId xmlns:a16="http://schemas.microsoft.com/office/drawing/2014/main" id="{C894067C-DDDF-4C9F-9A22-E1566DF87513}"/>
              </a:ext>
            </a:extLst>
          </p:cNvPr>
          <p:cNvSpPr/>
          <p:nvPr/>
        </p:nvSpPr>
        <p:spPr>
          <a:xfrm>
            <a:off x="3716593" y="2673041"/>
            <a:ext cx="1986116" cy="3847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Barra de título</a:t>
            </a:r>
            <a:endParaRPr lang="es-MX" dirty="0"/>
          </a:p>
        </p:txBody>
      </p:sp>
      <p:sp>
        <p:nvSpPr>
          <p:cNvPr id="9" name="Cerrar llave 8">
            <a:extLst>
              <a:ext uri="{FF2B5EF4-FFF2-40B4-BE49-F238E27FC236}">
                <a16:creationId xmlns:a16="http://schemas.microsoft.com/office/drawing/2014/main" id="{4001D311-CD58-4DCE-A7F7-5DBC87CA1B33}"/>
              </a:ext>
            </a:extLst>
          </p:cNvPr>
          <p:cNvSpPr/>
          <p:nvPr/>
        </p:nvSpPr>
        <p:spPr>
          <a:xfrm rot="16200000">
            <a:off x="4650952" y="2554222"/>
            <a:ext cx="181309" cy="1568244"/>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
        <p:nvSpPr>
          <p:cNvPr id="10" name="Rectángulo 9">
            <a:extLst>
              <a:ext uri="{FF2B5EF4-FFF2-40B4-BE49-F238E27FC236}">
                <a16:creationId xmlns:a16="http://schemas.microsoft.com/office/drawing/2014/main" id="{C7B10AA3-A5C6-4BF0-8BFD-6145E25B60FD}"/>
              </a:ext>
            </a:extLst>
          </p:cNvPr>
          <p:cNvSpPr/>
          <p:nvPr/>
        </p:nvSpPr>
        <p:spPr>
          <a:xfrm>
            <a:off x="2015613" y="4477261"/>
            <a:ext cx="1155290" cy="3847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err="1"/>
              <a:t>Boedes</a:t>
            </a:r>
            <a:endParaRPr lang="es-MX" dirty="0"/>
          </a:p>
        </p:txBody>
      </p:sp>
      <p:sp>
        <p:nvSpPr>
          <p:cNvPr id="11" name="Cerrar llave 10">
            <a:extLst>
              <a:ext uri="{FF2B5EF4-FFF2-40B4-BE49-F238E27FC236}">
                <a16:creationId xmlns:a16="http://schemas.microsoft.com/office/drawing/2014/main" id="{2E247E62-07A7-48D7-963E-5EBD39FF5400}"/>
              </a:ext>
            </a:extLst>
          </p:cNvPr>
          <p:cNvSpPr/>
          <p:nvPr/>
        </p:nvSpPr>
        <p:spPr>
          <a:xfrm>
            <a:off x="3328516" y="4444181"/>
            <a:ext cx="191434" cy="530942"/>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
        <p:nvSpPr>
          <p:cNvPr id="12" name="Cerrar llave 11">
            <a:extLst>
              <a:ext uri="{FF2B5EF4-FFF2-40B4-BE49-F238E27FC236}">
                <a16:creationId xmlns:a16="http://schemas.microsoft.com/office/drawing/2014/main" id="{AEBBC9DB-5B33-4658-8542-8BC9141D2DA2}"/>
              </a:ext>
            </a:extLst>
          </p:cNvPr>
          <p:cNvSpPr/>
          <p:nvPr/>
        </p:nvSpPr>
        <p:spPr>
          <a:xfrm>
            <a:off x="8178272" y="4128029"/>
            <a:ext cx="191434" cy="1918810"/>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
        <p:nvSpPr>
          <p:cNvPr id="14" name="Rectángulo 13">
            <a:extLst>
              <a:ext uri="{FF2B5EF4-FFF2-40B4-BE49-F238E27FC236}">
                <a16:creationId xmlns:a16="http://schemas.microsoft.com/office/drawing/2014/main" id="{948AE51A-6130-40EE-BA2A-4313A194BDC3}"/>
              </a:ext>
            </a:extLst>
          </p:cNvPr>
          <p:cNvSpPr/>
          <p:nvPr/>
        </p:nvSpPr>
        <p:spPr>
          <a:xfrm>
            <a:off x="8608142" y="4895037"/>
            <a:ext cx="1961536" cy="3847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Área de trabajo</a:t>
            </a:r>
            <a:endParaRPr lang="es-MX" dirty="0"/>
          </a:p>
        </p:txBody>
      </p:sp>
    </p:spTree>
    <p:extLst>
      <p:ext uri="{BB962C8B-B14F-4D97-AF65-F5344CB8AC3E}">
        <p14:creationId xmlns:p14="http://schemas.microsoft.com/office/powerpoint/2010/main" val="10940232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C91F2-DA89-E5F0-31B1-06139E0F6FAF}"/>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7B630A68-5EB3-425B-AF64-DDDEF7A88153}"/>
              </a:ext>
            </a:extLst>
          </p:cNvPr>
          <p:cNvSpPr txBox="1"/>
          <p:nvPr/>
        </p:nvSpPr>
        <p:spPr>
          <a:xfrm>
            <a:off x="2831691" y="904172"/>
            <a:ext cx="6096000" cy="1631216"/>
          </a:xfrm>
          <a:prstGeom prst="rect">
            <a:avLst/>
          </a:prstGeom>
          <a:noFill/>
        </p:spPr>
        <p:txBody>
          <a:bodyPr wrap="square">
            <a:spAutoFit/>
          </a:bodyPr>
          <a:lstStyle/>
          <a:p>
            <a:pPr>
              <a:buFont typeface="Arial" panose="020B0604020202020204" pitchFamily="34" charset="0"/>
              <a:buChar char="•"/>
            </a:pPr>
            <a:r>
              <a:rPr lang="es-ES" sz="2000" dirty="0">
                <a:latin typeface="Century Gothic" panose="020B0502020202020204" pitchFamily="34" charset="0"/>
              </a:rPr>
              <a:t>Hay 3 botones mágicos en la esquina arriba</a:t>
            </a:r>
          </a:p>
          <a:p>
            <a:pPr>
              <a:buFont typeface="Arial" panose="020B0604020202020204" pitchFamily="34" charset="0"/>
              <a:buChar char="•"/>
            </a:pPr>
            <a:endParaRPr lang="es-ES" sz="2000" dirty="0">
              <a:latin typeface="Century Gothic" panose="020B0502020202020204" pitchFamily="34" charset="0"/>
            </a:endParaRPr>
          </a:p>
          <a:p>
            <a:pPr>
              <a:buFont typeface="Arial" panose="020B0604020202020204" pitchFamily="34" charset="0"/>
              <a:buChar char="•"/>
            </a:pPr>
            <a:r>
              <a:rPr lang="es-ES" sz="2000" dirty="0">
                <a:latin typeface="Century Gothic" panose="020B0502020202020204" pitchFamily="34" charset="0"/>
              </a:rPr>
              <a:t>Cada botón tiene un superpoder diferente</a:t>
            </a:r>
          </a:p>
          <a:p>
            <a:pPr>
              <a:buFont typeface="Arial" panose="020B0604020202020204" pitchFamily="34" charset="0"/>
              <a:buChar char="•"/>
            </a:pPr>
            <a:endParaRPr lang="es-ES" sz="2000" dirty="0">
              <a:latin typeface="Century Gothic" panose="020B0502020202020204" pitchFamily="34" charset="0"/>
            </a:endParaRPr>
          </a:p>
          <a:p>
            <a:pPr>
              <a:buFont typeface="Arial" panose="020B0604020202020204" pitchFamily="34" charset="0"/>
              <a:buChar char="•"/>
            </a:pPr>
            <a:r>
              <a:rPr lang="es-ES" sz="2000" dirty="0">
                <a:latin typeface="Century Gothic" panose="020B0502020202020204" pitchFamily="34" charset="0"/>
              </a:rPr>
              <a:t>¡Veamos para qué sirve cada uno!</a:t>
            </a:r>
          </a:p>
        </p:txBody>
      </p:sp>
      <p:sp>
        <p:nvSpPr>
          <p:cNvPr id="5" name="CuadroTexto 4">
            <a:extLst>
              <a:ext uri="{FF2B5EF4-FFF2-40B4-BE49-F238E27FC236}">
                <a16:creationId xmlns:a16="http://schemas.microsoft.com/office/drawing/2014/main" id="{31A450DB-D697-496A-9A40-81A5B6E41726}"/>
              </a:ext>
            </a:extLst>
          </p:cNvPr>
          <p:cNvSpPr txBox="1"/>
          <p:nvPr/>
        </p:nvSpPr>
        <p:spPr>
          <a:xfrm>
            <a:off x="2625213" y="277450"/>
            <a:ext cx="6096000" cy="461665"/>
          </a:xfrm>
          <a:prstGeom prst="rect">
            <a:avLst/>
          </a:prstGeom>
          <a:noFill/>
        </p:spPr>
        <p:txBody>
          <a:bodyPr wrap="square">
            <a:spAutoFit/>
          </a:bodyPr>
          <a:lstStyle/>
          <a:p>
            <a:pPr algn="ctr"/>
            <a:r>
              <a:rPr lang="es-ES" sz="2400" dirty="0">
                <a:latin typeface="Century Gothic" panose="020B0502020202020204" pitchFamily="34" charset="0"/>
              </a:rPr>
              <a:t>¿Qué Son los Botones de la Ventana?</a:t>
            </a:r>
          </a:p>
        </p:txBody>
      </p:sp>
      <p:pic>
        <p:nvPicPr>
          <p:cNvPr id="6" name="Imagen 5">
            <a:extLst>
              <a:ext uri="{FF2B5EF4-FFF2-40B4-BE49-F238E27FC236}">
                <a16:creationId xmlns:a16="http://schemas.microsoft.com/office/drawing/2014/main" id="{40B44156-68F7-4DA9-A745-5A88E7FD31CA}"/>
              </a:ext>
            </a:extLst>
          </p:cNvPr>
          <p:cNvPicPr>
            <a:picLocks noChangeAspect="1"/>
          </p:cNvPicPr>
          <p:nvPr/>
        </p:nvPicPr>
        <p:blipFill rotWithShape="1">
          <a:blip r:embed="rId2"/>
          <a:srcRect l="42177" t="53907" r="27662" b="13328"/>
          <a:stretch/>
        </p:blipFill>
        <p:spPr>
          <a:xfrm>
            <a:off x="3510115" y="3428999"/>
            <a:ext cx="4689988" cy="2865914"/>
          </a:xfrm>
          <a:prstGeom prst="rect">
            <a:avLst/>
          </a:prstGeom>
        </p:spPr>
      </p:pic>
      <p:sp>
        <p:nvSpPr>
          <p:cNvPr id="7" name="Rectángulo 6">
            <a:extLst>
              <a:ext uri="{FF2B5EF4-FFF2-40B4-BE49-F238E27FC236}">
                <a16:creationId xmlns:a16="http://schemas.microsoft.com/office/drawing/2014/main" id="{9397BB1A-BFE3-44DE-A611-244ED0148B67}"/>
              </a:ext>
            </a:extLst>
          </p:cNvPr>
          <p:cNvSpPr/>
          <p:nvPr/>
        </p:nvSpPr>
        <p:spPr>
          <a:xfrm>
            <a:off x="6499127" y="2673041"/>
            <a:ext cx="1986116" cy="3847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Botones</a:t>
            </a:r>
            <a:endParaRPr lang="es-MX" dirty="0"/>
          </a:p>
        </p:txBody>
      </p:sp>
      <p:sp>
        <p:nvSpPr>
          <p:cNvPr id="8" name="Cerrar llave 7">
            <a:extLst>
              <a:ext uri="{FF2B5EF4-FFF2-40B4-BE49-F238E27FC236}">
                <a16:creationId xmlns:a16="http://schemas.microsoft.com/office/drawing/2014/main" id="{29873B5A-02B3-4F5F-86E8-61A509FE220A}"/>
              </a:ext>
            </a:extLst>
          </p:cNvPr>
          <p:cNvSpPr/>
          <p:nvPr/>
        </p:nvSpPr>
        <p:spPr>
          <a:xfrm rot="16200000">
            <a:off x="7336099" y="2761636"/>
            <a:ext cx="233511" cy="1101214"/>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Tree>
    <p:extLst>
      <p:ext uri="{BB962C8B-B14F-4D97-AF65-F5344CB8AC3E}">
        <p14:creationId xmlns:p14="http://schemas.microsoft.com/office/powerpoint/2010/main" val="1914871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C91F2-DA89-E5F0-31B1-06139E0F6FAF}"/>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ECE980E9-629C-436E-84EA-70459C7311AF}"/>
              </a:ext>
            </a:extLst>
          </p:cNvPr>
          <p:cNvSpPr txBox="1"/>
          <p:nvPr/>
        </p:nvSpPr>
        <p:spPr>
          <a:xfrm>
            <a:off x="2340077" y="1130313"/>
            <a:ext cx="8032955" cy="1631216"/>
          </a:xfrm>
          <a:prstGeom prst="rect">
            <a:avLst/>
          </a:prstGeom>
          <a:noFill/>
        </p:spPr>
        <p:txBody>
          <a:bodyPr wrap="square">
            <a:spAutoFit/>
          </a:bodyPr>
          <a:lstStyle/>
          <a:p>
            <a:pPr>
              <a:buFont typeface="Arial" panose="020B0604020202020204" pitchFamily="34" charset="0"/>
              <a:buChar char="•"/>
            </a:pPr>
            <a:r>
              <a:rPr lang="es-ES" sz="2000" dirty="0">
                <a:latin typeface="Century Gothic" panose="020B0502020202020204" pitchFamily="34" charset="0"/>
              </a:rPr>
              <a:t>Hace que la ventana se esconda en la barra de abajo</a:t>
            </a:r>
          </a:p>
          <a:p>
            <a:pPr>
              <a:buFont typeface="Arial" panose="020B0604020202020204" pitchFamily="34" charset="0"/>
              <a:buChar char="•"/>
            </a:pPr>
            <a:endParaRPr lang="es-ES" sz="2000" dirty="0">
              <a:latin typeface="Century Gothic" panose="020B0502020202020204" pitchFamily="34" charset="0"/>
            </a:endParaRPr>
          </a:p>
          <a:p>
            <a:pPr>
              <a:buFont typeface="Arial" panose="020B0604020202020204" pitchFamily="34" charset="0"/>
              <a:buChar char="•"/>
            </a:pPr>
            <a:r>
              <a:rPr lang="es-ES" sz="2000" dirty="0">
                <a:latin typeface="Century Gothic" panose="020B0502020202020204" pitchFamily="34" charset="0"/>
              </a:rPr>
              <a:t>¡Como jugar a las escondidas!</a:t>
            </a:r>
          </a:p>
          <a:p>
            <a:pPr>
              <a:buFont typeface="Arial" panose="020B0604020202020204" pitchFamily="34" charset="0"/>
              <a:buChar char="•"/>
            </a:pPr>
            <a:endParaRPr lang="es-ES" sz="2000" dirty="0">
              <a:latin typeface="Century Gothic" panose="020B0502020202020204" pitchFamily="34" charset="0"/>
            </a:endParaRPr>
          </a:p>
          <a:p>
            <a:pPr>
              <a:buFont typeface="Arial" panose="020B0604020202020204" pitchFamily="34" charset="0"/>
              <a:buChar char="•"/>
            </a:pPr>
            <a:r>
              <a:rPr lang="es-ES" sz="2000" dirty="0">
                <a:latin typeface="Century Gothic" panose="020B0502020202020204" pitchFamily="34" charset="0"/>
              </a:rPr>
              <a:t>Para verla de nuevo, haz clic en el ícono de la barra</a:t>
            </a:r>
          </a:p>
        </p:txBody>
      </p:sp>
      <p:sp>
        <p:nvSpPr>
          <p:cNvPr id="5" name="CuadroTexto 4">
            <a:extLst>
              <a:ext uri="{FF2B5EF4-FFF2-40B4-BE49-F238E27FC236}">
                <a16:creationId xmlns:a16="http://schemas.microsoft.com/office/drawing/2014/main" id="{05EA2B86-419B-4523-B1A9-CEC4696CE235}"/>
              </a:ext>
            </a:extLst>
          </p:cNvPr>
          <p:cNvSpPr txBox="1"/>
          <p:nvPr/>
        </p:nvSpPr>
        <p:spPr>
          <a:xfrm>
            <a:off x="3116826" y="346276"/>
            <a:ext cx="6096000" cy="461665"/>
          </a:xfrm>
          <a:prstGeom prst="rect">
            <a:avLst/>
          </a:prstGeom>
          <a:noFill/>
        </p:spPr>
        <p:txBody>
          <a:bodyPr wrap="square">
            <a:spAutoFit/>
          </a:bodyPr>
          <a:lstStyle/>
          <a:p>
            <a:pPr algn="ctr"/>
            <a:r>
              <a:rPr lang="es-ES" sz="2400" dirty="0">
                <a:latin typeface="Century Gothic" panose="020B0502020202020204" pitchFamily="34" charset="0"/>
              </a:rPr>
              <a:t>Botón Minimizar: El Botón Escondite</a:t>
            </a:r>
          </a:p>
        </p:txBody>
      </p:sp>
      <p:pic>
        <p:nvPicPr>
          <p:cNvPr id="2050" name="Picture 2" descr="Shrink ant man marvel GIF en GIFER - de Ariunius">
            <a:extLst>
              <a:ext uri="{FF2B5EF4-FFF2-40B4-BE49-F238E27FC236}">
                <a16:creationId xmlns:a16="http://schemas.microsoft.com/office/drawing/2014/main" id="{108200F6-98EC-4C42-B14B-BEFA89F546B0}"/>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412841" y="3198953"/>
            <a:ext cx="2528734" cy="25287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63929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C91F2-DA89-E5F0-31B1-06139E0F6FAF}"/>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31ADA573-BE3F-48CE-BC75-837F6E47DACF}"/>
              </a:ext>
            </a:extLst>
          </p:cNvPr>
          <p:cNvSpPr txBox="1"/>
          <p:nvPr/>
        </p:nvSpPr>
        <p:spPr>
          <a:xfrm>
            <a:off x="1769807" y="1228636"/>
            <a:ext cx="7787148" cy="1631216"/>
          </a:xfrm>
          <a:prstGeom prst="rect">
            <a:avLst/>
          </a:prstGeom>
          <a:noFill/>
        </p:spPr>
        <p:txBody>
          <a:bodyPr wrap="square">
            <a:spAutoFit/>
          </a:bodyPr>
          <a:lstStyle/>
          <a:p>
            <a:pPr>
              <a:buFont typeface="Arial" panose="020B0604020202020204" pitchFamily="34" charset="0"/>
              <a:buChar char="•"/>
            </a:pPr>
            <a:r>
              <a:rPr lang="es-ES" sz="2000" dirty="0">
                <a:latin typeface="Century Gothic" panose="020B0502020202020204" pitchFamily="34" charset="0"/>
              </a:rPr>
              <a:t>Tu ventana se pone grandota y cubre toda la pantalla</a:t>
            </a:r>
          </a:p>
          <a:p>
            <a:pPr>
              <a:buFont typeface="Arial" panose="020B0604020202020204" pitchFamily="34" charset="0"/>
              <a:buChar char="•"/>
            </a:pPr>
            <a:endParaRPr lang="es-ES" sz="2000" dirty="0">
              <a:latin typeface="Century Gothic" panose="020B0502020202020204" pitchFamily="34" charset="0"/>
            </a:endParaRPr>
          </a:p>
          <a:p>
            <a:pPr>
              <a:buFont typeface="Arial" panose="020B0604020202020204" pitchFamily="34" charset="0"/>
              <a:buChar char="•"/>
            </a:pPr>
            <a:r>
              <a:rPr lang="es-ES" sz="2000" dirty="0">
                <a:latin typeface="Century Gothic" panose="020B0502020202020204" pitchFamily="34" charset="0"/>
              </a:rPr>
              <a:t>Ideal cuando quieres ver TODO muy grande</a:t>
            </a:r>
          </a:p>
          <a:p>
            <a:pPr>
              <a:buFont typeface="Arial" panose="020B0604020202020204" pitchFamily="34" charset="0"/>
              <a:buChar char="•"/>
            </a:pPr>
            <a:endParaRPr lang="es-ES" sz="2000" dirty="0">
              <a:latin typeface="Century Gothic" panose="020B0502020202020204" pitchFamily="34" charset="0"/>
            </a:endParaRPr>
          </a:p>
          <a:p>
            <a:pPr>
              <a:buFont typeface="Arial" panose="020B0604020202020204" pitchFamily="34" charset="0"/>
              <a:buChar char="•"/>
            </a:pPr>
            <a:r>
              <a:rPr lang="es-ES" sz="2000" dirty="0">
                <a:latin typeface="Century Gothic" panose="020B0502020202020204" pitchFamily="34" charset="0"/>
              </a:rPr>
              <a:t>Cambia de forma cuando la ventana ya está gigante</a:t>
            </a:r>
          </a:p>
        </p:txBody>
      </p:sp>
      <p:sp>
        <p:nvSpPr>
          <p:cNvPr id="5" name="CuadroTexto 4">
            <a:extLst>
              <a:ext uri="{FF2B5EF4-FFF2-40B4-BE49-F238E27FC236}">
                <a16:creationId xmlns:a16="http://schemas.microsoft.com/office/drawing/2014/main" id="{E2A20E4A-41B2-4AFC-AE64-27580A10B675}"/>
              </a:ext>
            </a:extLst>
          </p:cNvPr>
          <p:cNvSpPr txBox="1"/>
          <p:nvPr/>
        </p:nvSpPr>
        <p:spPr>
          <a:xfrm>
            <a:off x="3048000" y="365941"/>
            <a:ext cx="6096000" cy="461665"/>
          </a:xfrm>
          <a:prstGeom prst="rect">
            <a:avLst/>
          </a:prstGeom>
          <a:noFill/>
        </p:spPr>
        <p:txBody>
          <a:bodyPr wrap="square">
            <a:spAutoFit/>
          </a:bodyPr>
          <a:lstStyle/>
          <a:p>
            <a:pPr algn="ctr"/>
            <a:r>
              <a:rPr lang="es-ES" sz="2400" dirty="0">
                <a:latin typeface="Century Gothic" panose="020B0502020202020204" pitchFamily="34" charset="0"/>
              </a:rPr>
              <a:t>Botón Maximizar: El Botón Gigante</a:t>
            </a:r>
          </a:p>
        </p:txBody>
      </p:sp>
      <p:pic>
        <p:nvPicPr>
          <p:cNvPr id="3074" name="Picture 2" descr="Ant-Man&quot; Emoticon">
            <a:extLst>
              <a:ext uri="{FF2B5EF4-FFF2-40B4-BE49-F238E27FC236}">
                <a16:creationId xmlns:a16="http://schemas.microsoft.com/office/drawing/2014/main" id="{A9FDAB17-AA44-4D42-8CED-B6BAA21EF31F}"/>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921227" y="2938509"/>
            <a:ext cx="3186987" cy="3186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87337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C91F2-DA89-E5F0-31B1-06139E0F6FAF}"/>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7D4ED62B-EBCD-4CF8-AB94-6C9211EBF5B3}"/>
              </a:ext>
            </a:extLst>
          </p:cNvPr>
          <p:cNvSpPr txBox="1"/>
          <p:nvPr/>
        </p:nvSpPr>
        <p:spPr>
          <a:xfrm>
            <a:off x="2566217" y="1051654"/>
            <a:ext cx="8082117" cy="1631216"/>
          </a:xfrm>
          <a:prstGeom prst="rect">
            <a:avLst/>
          </a:prstGeom>
          <a:noFill/>
        </p:spPr>
        <p:txBody>
          <a:bodyPr wrap="square">
            <a:spAutoFit/>
          </a:bodyPr>
          <a:lstStyle/>
          <a:p>
            <a:pPr>
              <a:buFont typeface="Arial" panose="020B0604020202020204" pitchFamily="34" charset="0"/>
              <a:buChar char="•"/>
            </a:pPr>
            <a:r>
              <a:rPr lang="es-ES" sz="2000" dirty="0">
                <a:latin typeface="Century Gothic" panose="020B0502020202020204" pitchFamily="34" charset="0"/>
              </a:rPr>
              <a:t>Hace la ventana mediana otra vez si estaba grande</a:t>
            </a:r>
          </a:p>
          <a:p>
            <a:pPr>
              <a:buFont typeface="Arial" panose="020B0604020202020204" pitchFamily="34" charset="0"/>
              <a:buChar char="•"/>
            </a:pPr>
            <a:endParaRPr lang="es-ES" sz="2000" dirty="0">
              <a:latin typeface="Century Gothic" panose="020B0502020202020204" pitchFamily="34" charset="0"/>
            </a:endParaRPr>
          </a:p>
          <a:p>
            <a:pPr>
              <a:buFont typeface="Arial" panose="020B0604020202020204" pitchFamily="34" charset="0"/>
              <a:buChar char="•"/>
            </a:pPr>
            <a:r>
              <a:rPr lang="es-ES" sz="2000" dirty="0">
                <a:latin typeface="Century Gothic" panose="020B0502020202020204" pitchFamily="34" charset="0"/>
              </a:rPr>
              <a:t>Puedes moverla y cambiar su tamaño libremente</a:t>
            </a:r>
          </a:p>
          <a:p>
            <a:pPr>
              <a:buFont typeface="Arial" panose="020B0604020202020204" pitchFamily="34" charset="0"/>
              <a:buChar char="•"/>
            </a:pPr>
            <a:endParaRPr lang="es-ES" sz="2000" dirty="0">
              <a:latin typeface="Century Gothic" panose="020B0502020202020204" pitchFamily="34" charset="0"/>
            </a:endParaRPr>
          </a:p>
          <a:p>
            <a:pPr>
              <a:buFont typeface="Arial" panose="020B0604020202020204" pitchFamily="34" charset="0"/>
              <a:buChar char="•"/>
            </a:pPr>
            <a:r>
              <a:rPr lang="es-ES" sz="2000" dirty="0">
                <a:latin typeface="Century Gothic" panose="020B0502020202020204" pitchFamily="34" charset="0"/>
              </a:rPr>
              <a:t>¡Como cambiar el tamaño de una plastilina en la mesa!</a:t>
            </a:r>
          </a:p>
        </p:txBody>
      </p:sp>
      <p:sp>
        <p:nvSpPr>
          <p:cNvPr id="5" name="CuadroTexto 4">
            <a:extLst>
              <a:ext uri="{FF2B5EF4-FFF2-40B4-BE49-F238E27FC236}">
                <a16:creationId xmlns:a16="http://schemas.microsoft.com/office/drawing/2014/main" id="{EA6E2CE1-4DCC-4A2F-9DF5-4FA6209126BF}"/>
              </a:ext>
            </a:extLst>
          </p:cNvPr>
          <p:cNvSpPr txBox="1"/>
          <p:nvPr/>
        </p:nvSpPr>
        <p:spPr>
          <a:xfrm>
            <a:off x="2227006" y="336444"/>
            <a:ext cx="7737987" cy="461665"/>
          </a:xfrm>
          <a:prstGeom prst="rect">
            <a:avLst/>
          </a:prstGeom>
          <a:noFill/>
        </p:spPr>
        <p:txBody>
          <a:bodyPr wrap="square">
            <a:spAutoFit/>
          </a:bodyPr>
          <a:lstStyle/>
          <a:p>
            <a:pPr algn="ctr"/>
            <a:r>
              <a:rPr lang="es-ES" sz="2400" dirty="0">
                <a:latin typeface="Century Gothic" panose="020B0502020202020204" pitchFamily="34" charset="0"/>
              </a:rPr>
              <a:t>Botón Restaurar:</a:t>
            </a:r>
          </a:p>
        </p:txBody>
      </p:sp>
      <p:pic>
        <p:nvPicPr>
          <p:cNvPr id="4098" name="Picture 2" descr="Grande-mediano-pequeño - Web del maestro">
            <a:extLst>
              <a:ext uri="{FF2B5EF4-FFF2-40B4-BE49-F238E27FC236}">
                <a16:creationId xmlns:a16="http://schemas.microsoft.com/office/drawing/2014/main" id="{CF3B4754-FFFF-4490-97F6-A07968A5E21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894" t="11638" r="4688" b="24588"/>
          <a:stretch/>
        </p:blipFill>
        <p:spPr bwMode="auto">
          <a:xfrm>
            <a:off x="3893574" y="3081107"/>
            <a:ext cx="4119716" cy="2031667"/>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97A184C6-C498-4CF3-A5D3-BABD88C62BBA}"/>
              </a:ext>
            </a:extLst>
          </p:cNvPr>
          <p:cNvSpPr txBox="1"/>
          <p:nvPr/>
        </p:nvSpPr>
        <p:spPr>
          <a:xfrm>
            <a:off x="3141405" y="5074983"/>
            <a:ext cx="5314338" cy="400110"/>
          </a:xfrm>
          <a:prstGeom prst="rect">
            <a:avLst/>
          </a:prstGeom>
          <a:noFill/>
        </p:spPr>
        <p:txBody>
          <a:bodyPr wrap="square">
            <a:spAutoFit/>
          </a:bodyPr>
          <a:lstStyle/>
          <a:p>
            <a:r>
              <a:rPr lang="es-ES" sz="2000" dirty="0">
                <a:latin typeface="Century Gothic" panose="020B0502020202020204" pitchFamily="34" charset="0"/>
              </a:rPr>
              <a:t>Minimizar	Restaurar	Maximizar</a:t>
            </a:r>
          </a:p>
        </p:txBody>
      </p:sp>
    </p:spTree>
    <p:extLst>
      <p:ext uri="{BB962C8B-B14F-4D97-AF65-F5344CB8AC3E}">
        <p14:creationId xmlns:p14="http://schemas.microsoft.com/office/powerpoint/2010/main" val="18614630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C91F2-DA89-E5F0-31B1-06139E0F6FAF}"/>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902F5B80-C9F5-479A-8EA4-275FAA25375B}"/>
              </a:ext>
            </a:extLst>
          </p:cNvPr>
          <p:cNvSpPr txBox="1"/>
          <p:nvPr/>
        </p:nvSpPr>
        <p:spPr>
          <a:xfrm>
            <a:off x="2576052" y="953729"/>
            <a:ext cx="7216877" cy="923330"/>
          </a:xfrm>
          <a:prstGeom prst="rect">
            <a:avLst/>
          </a:prstGeom>
          <a:noFill/>
        </p:spPr>
        <p:txBody>
          <a:bodyPr wrap="square">
            <a:spAutoFit/>
          </a:bodyPr>
          <a:lstStyle/>
          <a:p>
            <a:pPr>
              <a:buFont typeface="Arial" panose="020B0604020202020204" pitchFamily="34" charset="0"/>
              <a:buChar char="•"/>
            </a:pPr>
            <a:r>
              <a:rPr lang="es-ES" dirty="0">
                <a:latin typeface="Century Gothic" panose="020B0502020202020204" pitchFamily="34" charset="0"/>
              </a:rPr>
              <a:t>Sirve para cerrar la ventana y decirle adiós</a:t>
            </a:r>
          </a:p>
          <a:p>
            <a:pPr>
              <a:buFont typeface="Arial" panose="020B0604020202020204" pitchFamily="34" charset="0"/>
              <a:buChar char="•"/>
            </a:pPr>
            <a:endParaRPr lang="es-ES" dirty="0">
              <a:latin typeface="Century Gothic" panose="020B0502020202020204" pitchFamily="34" charset="0"/>
            </a:endParaRPr>
          </a:p>
          <a:p>
            <a:pPr>
              <a:buFont typeface="Arial" panose="020B0604020202020204" pitchFamily="34" charset="0"/>
              <a:buChar char="•"/>
            </a:pPr>
            <a:r>
              <a:rPr lang="es-ES" dirty="0">
                <a:latin typeface="Century Gothic" panose="020B0502020202020204" pitchFamily="34" charset="0"/>
              </a:rPr>
              <a:t>¡Ojo! Si cierras, desaparece hasta que la abras de nuevo</a:t>
            </a:r>
          </a:p>
        </p:txBody>
      </p:sp>
      <p:sp>
        <p:nvSpPr>
          <p:cNvPr id="5" name="CuadroTexto 4">
            <a:extLst>
              <a:ext uri="{FF2B5EF4-FFF2-40B4-BE49-F238E27FC236}">
                <a16:creationId xmlns:a16="http://schemas.microsoft.com/office/drawing/2014/main" id="{82E25210-E99C-49D8-BE8C-008E39C4FBA1}"/>
              </a:ext>
            </a:extLst>
          </p:cNvPr>
          <p:cNvSpPr txBox="1"/>
          <p:nvPr/>
        </p:nvSpPr>
        <p:spPr>
          <a:xfrm>
            <a:off x="3048000" y="188960"/>
            <a:ext cx="6096000" cy="461665"/>
          </a:xfrm>
          <a:prstGeom prst="rect">
            <a:avLst/>
          </a:prstGeom>
          <a:noFill/>
        </p:spPr>
        <p:txBody>
          <a:bodyPr wrap="square">
            <a:spAutoFit/>
          </a:bodyPr>
          <a:lstStyle/>
          <a:p>
            <a:pPr algn="ctr"/>
            <a:r>
              <a:rPr lang="es-ES" sz="2400" dirty="0">
                <a:latin typeface="Century Gothic" panose="020B0502020202020204" pitchFamily="34" charset="0"/>
              </a:rPr>
              <a:t>Botón Cerrar: El Botón Despedida</a:t>
            </a:r>
          </a:p>
        </p:txBody>
      </p:sp>
      <p:pic>
        <p:nvPicPr>
          <p:cNvPr id="5122" name="Picture 2" descr="X Icono De Cierre. X Botón Cerrar El Sitio Web En El Fondo Blanco. Fotos,  retratos, imágenes y fotografía de archivo libres de derecho. Image 66630585">
            <a:extLst>
              <a:ext uri="{FF2B5EF4-FFF2-40B4-BE49-F238E27FC236}">
                <a16:creationId xmlns:a16="http://schemas.microsoft.com/office/drawing/2014/main" id="{CE827DCC-ED91-4749-B359-24945762B0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41607" y="2770239"/>
            <a:ext cx="2121310" cy="21213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79123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C91F2-DA89-E5F0-31B1-06139E0F6FAF}"/>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0DE2F20F-ADA2-F01C-8648-3FEA67717F0B}"/>
              </a:ext>
            </a:extLst>
          </p:cNvPr>
          <p:cNvSpPr txBox="1"/>
          <p:nvPr/>
        </p:nvSpPr>
        <p:spPr>
          <a:xfrm>
            <a:off x="4811363" y="240655"/>
            <a:ext cx="2569272" cy="461665"/>
          </a:xfrm>
          <a:prstGeom prst="rect">
            <a:avLst/>
          </a:prstGeom>
          <a:noFill/>
        </p:spPr>
        <p:txBody>
          <a:bodyPr wrap="square" rtlCol="0">
            <a:spAutoFit/>
          </a:bodyPr>
          <a:lstStyle/>
          <a:p>
            <a:r>
              <a:rPr lang="es-ES" sz="2400" b="0" i="0" dirty="0">
                <a:solidFill>
                  <a:srgbClr val="000000"/>
                </a:solidFill>
                <a:effectLst/>
                <a:latin typeface="Century Gothic" panose="020B0502020202020204" pitchFamily="34" charset="0"/>
              </a:rPr>
              <a:t>Las ventanas</a:t>
            </a:r>
            <a:endParaRPr lang="es-ES" sz="2400" dirty="0">
              <a:solidFill>
                <a:srgbClr val="000000"/>
              </a:solidFill>
              <a:latin typeface="Century Gothic" panose="020B0502020202020204" pitchFamily="34" charset="0"/>
            </a:endParaRPr>
          </a:p>
        </p:txBody>
      </p:sp>
      <p:sp>
        <p:nvSpPr>
          <p:cNvPr id="5" name="CuadroTexto 4">
            <a:extLst>
              <a:ext uri="{FF2B5EF4-FFF2-40B4-BE49-F238E27FC236}">
                <a16:creationId xmlns:a16="http://schemas.microsoft.com/office/drawing/2014/main" id="{9E8E5227-B63A-D429-B64A-9F208E0036F8}"/>
              </a:ext>
            </a:extLst>
          </p:cNvPr>
          <p:cNvSpPr txBox="1"/>
          <p:nvPr/>
        </p:nvSpPr>
        <p:spPr>
          <a:xfrm>
            <a:off x="803536" y="868189"/>
            <a:ext cx="10897312" cy="707886"/>
          </a:xfrm>
          <a:prstGeom prst="rect">
            <a:avLst/>
          </a:prstGeom>
          <a:noFill/>
        </p:spPr>
        <p:txBody>
          <a:bodyPr wrap="square" rtlCol="0">
            <a:spAutoFit/>
          </a:bodyPr>
          <a:lstStyle/>
          <a:p>
            <a:pPr algn="just" fontAlgn="base"/>
            <a:r>
              <a:rPr lang="es-ES" sz="2000" b="0" i="0" dirty="0">
                <a:solidFill>
                  <a:srgbClr val="4D5156"/>
                </a:solidFill>
                <a:effectLst/>
                <a:latin typeface="Century Gothic" panose="020B0502020202020204" pitchFamily="34" charset="0"/>
              </a:rPr>
              <a:t>Una ventana es un área rectangular que muestra en pantalla el contenido de una aplicación.</a:t>
            </a:r>
            <a:endParaRPr lang="es-ES" sz="2000" b="0" i="0" dirty="0">
              <a:solidFill>
                <a:srgbClr val="000000"/>
              </a:solidFill>
              <a:effectLst/>
              <a:latin typeface="Century Gothic" panose="020B0502020202020204" pitchFamily="34" charset="0"/>
            </a:endParaRPr>
          </a:p>
        </p:txBody>
      </p:sp>
      <p:grpSp>
        <p:nvGrpSpPr>
          <p:cNvPr id="9" name="Grupo 8">
            <a:extLst>
              <a:ext uri="{FF2B5EF4-FFF2-40B4-BE49-F238E27FC236}">
                <a16:creationId xmlns:a16="http://schemas.microsoft.com/office/drawing/2014/main" id="{AB6BFABE-E94F-75EA-BA3A-C3693A75C2CD}"/>
              </a:ext>
            </a:extLst>
          </p:cNvPr>
          <p:cNvGrpSpPr/>
          <p:nvPr/>
        </p:nvGrpSpPr>
        <p:grpSpPr>
          <a:xfrm>
            <a:off x="2660235" y="1826136"/>
            <a:ext cx="6871530" cy="4037360"/>
            <a:chOff x="2660235" y="1826136"/>
            <a:chExt cx="6871530" cy="4037360"/>
          </a:xfrm>
        </p:grpSpPr>
        <p:pic>
          <p:nvPicPr>
            <p:cNvPr id="7" name="Imagen 6">
              <a:extLst>
                <a:ext uri="{FF2B5EF4-FFF2-40B4-BE49-F238E27FC236}">
                  <a16:creationId xmlns:a16="http://schemas.microsoft.com/office/drawing/2014/main" id="{30FE59AD-CDF0-E642-08AD-92D13C339EED}"/>
                </a:ext>
              </a:extLst>
            </p:cNvPr>
            <p:cNvPicPr>
              <a:picLocks noChangeAspect="1"/>
            </p:cNvPicPr>
            <p:nvPr/>
          </p:nvPicPr>
          <p:blipFill>
            <a:blip r:embed="rId2"/>
            <a:srcRect l="27336" t="29533" r="18621" b="14018"/>
            <a:stretch/>
          </p:blipFill>
          <p:spPr>
            <a:xfrm>
              <a:off x="2660235" y="1826136"/>
              <a:ext cx="6871530" cy="4037360"/>
            </a:xfrm>
            <a:prstGeom prst="rect">
              <a:avLst/>
            </a:prstGeom>
          </p:spPr>
        </p:pic>
        <p:sp>
          <p:nvSpPr>
            <p:cNvPr id="8" name="Rectángulo 7">
              <a:extLst>
                <a:ext uri="{FF2B5EF4-FFF2-40B4-BE49-F238E27FC236}">
                  <a16:creationId xmlns:a16="http://schemas.microsoft.com/office/drawing/2014/main" id="{77581B28-937E-B123-AB10-57C4D0A09923}"/>
                </a:ext>
              </a:extLst>
            </p:cNvPr>
            <p:cNvSpPr/>
            <p:nvPr/>
          </p:nvSpPr>
          <p:spPr>
            <a:xfrm>
              <a:off x="2694419" y="2033899"/>
              <a:ext cx="6799959" cy="370887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grpSp>
    </p:spTree>
    <p:extLst>
      <p:ext uri="{BB962C8B-B14F-4D97-AF65-F5344CB8AC3E}">
        <p14:creationId xmlns:p14="http://schemas.microsoft.com/office/powerpoint/2010/main" val="1331110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EDC3F3-ACBA-6433-7EF9-18D016DAC65B}"/>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80548C0C-D8F4-4456-BD19-6CD27A37EA48}"/>
              </a:ext>
            </a:extLst>
          </p:cNvPr>
          <p:cNvSpPr txBox="1"/>
          <p:nvPr/>
        </p:nvSpPr>
        <p:spPr>
          <a:xfrm>
            <a:off x="4128567" y="246787"/>
            <a:ext cx="4683014" cy="461665"/>
          </a:xfrm>
          <a:prstGeom prst="rect">
            <a:avLst/>
          </a:prstGeom>
          <a:noFill/>
        </p:spPr>
        <p:txBody>
          <a:bodyPr wrap="square" rtlCol="0">
            <a:spAutoFit/>
          </a:bodyPr>
          <a:lstStyle/>
          <a:p>
            <a:r>
              <a:rPr lang="es-ES" sz="2400" dirty="0">
                <a:solidFill>
                  <a:srgbClr val="000000"/>
                </a:solidFill>
                <a:latin typeface="Century Gothic" panose="020B0502020202020204" pitchFamily="34" charset="0"/>
              </a:rPr>
              <a:t>El tamaño de l</a:t>
            </a:r>
            <a:r>
              <a:rPr lang="es-ES" sz="2400" b="0" i="0" dirty="0">
                <a:solidFill>
                  <a:srgbClr val="000000"/>
                </a:solidFill>
                <a:effectLst/>
                <a:latin typeface="Century Gothic" panose="020B0502020202020204" pitchFamily="34" charset="0"/>
              </a:rPr>
              <a:t>as ventanas</a:t>
            </a:r>
            <a:endParaRPr lang="es-ES" sz="2400" dirty="0">
              <a:solidFill>
                <a:srgbClr val="000000"/>
              </a:solidFill>
              <a:latin typeface="Century Gothic" panose="020B0502020202020204" pitchFamily="34" charset="0"/>
            </a:endParaRPr>
          </a:p>
        </p:txBody>
      </p:sp>
      <p:sp>
        <p:nvSpPr>
          <p:cNvPr id="5" name="CuadroTexto 4">
            <a:extLst>
              <a:ext uri="{FF2B5EF4-FFF2-40B4-BE49-F238E27FC236}">
                <a16:creationId xmlns:a16="http://schemas.microsoft.com/office/drawing/2014/main" id="{A616B0BD-63FB-AFA4-48B3-1511DC587B5A}"/>
              </a:ext>
            </a:extLst>
          </p:cNvPr>
          <p:cNvSpPr txBox="1"/>
          <p:nvPr/>
        </p:nvSpPr>
        <p:spPr>
          <a:xfrm>
            <a:off x="921523" y="994504"/>
            <a:ext cx="10897312" cy="707886"/>
          </a:xfrm>
          <a:prstGeom prst="rect">
            <a:avLst/>
          </a:prstGeom>
          <a:noFill/>
        </p:spPr>
        <p:txBody>
          <a:bodyPr wrap="square" rtlCol="0">
            <a:spAutoFit/>
          </a:bodyPr>
          <a:lstStyle/>
          <a:p>
            <a:pPr algn="just" fontAlgn="base"/>
            <a:r>
              <a:rPr lang="es-ES" sz="2000" b="0" i="0" dirty="0">
                <a:solidFill>
                  <a:srgbClr val="4D5156"/>
                </a:solidFill>
                <a:effectLst/>
                <a:latin typeface="Century Gothic" panose="020B0502020202020204" pitchFamily="34" charset="0"/>
              </a:rPr>
              <a:t>El tamaño de una ventana se puede cambiar, esto con el fin de que tu trabajes más cómodamente.</a:t>
            </a:r>
            <a:endParaRPr lang="es-ES" sz="2000" b="0" i="0" dirty="0">
              <a:solidFill>
                <a:srgbClr val="000000"/>
              </a:solidFill>
              <a:effectLst/>
              <a:latin typeface="Century Gothic" panose="020B0502020202020204" pitchFamily="34" charset="0"/>
            </a:endParaRPr>
          </a:p>
        </p:txBody>
      </p:sp>
      <p:grpSp>
        <p:nvGrpSpPr>
          <p:cNvPr id="9" name="Grupo 8">
            <a:extLst>
              <a:ext uri="{FF2B5EF4-FFF2-40B4-BE49-F238E27FC236}">
                <a16:creationId xmlns:a16="http://schemas.microsoft.com/office/drawing/2014/main" id="{64952038-3DE2-C38B-968F-8ED088E5B0DD}"/>
              </a:ext>
            </a:extLst>
          </p:cNvPr>
          <p:cNvGrpSpPr/>
          <p:nvPr/>
        </p:nvGrpSpPr>
        <p:grpSpPr>
          <a:xfrm>
            <a:off x="2660234" y="2022689"/>
            <a:ext cx="6871530" cy="4037360"/>
            <a:chOff x="2660235" y="1826136"/>
            <a:chExt cx="6871530" cy="4037360"/>
          </a:xfrm>
        </p:grpSpPr>
        <p:pic>
          <p:nvPicPr>
            <p:cNvPr id="7" name="Imagen 6">
              <a:extLst>
                <a:ext uri="{FF2B5EF4-FFF2-40B4-BE49-F238E27FC236}">
                  <a16:creationId xmlns:a16="http://schemas.microsoft.com/office/drawing/2014/main" id="{762C052B-ABB0-C342-DF4F-14A932C68534}"/>
                </a:ext>
              </a:extLst>
            </p:cNvPr>
            <p:cNvPicPr>
              <a:picLocks noChangeAspect="1"/>
            </p:cNvPicPr>
            <p:nvPr/>
          </p:nvPicPr>
          <p:blipFill>
            <a:blip r:embed="rId2"/>
            <a:srcRect l="27336" t="29533" r="18621" b="14018"/>
            <a:stretch/>
          </p:blipFill>
          <p:spPr>
            <a:xfrm>
              <a:off x="2660235" y="1826136"/>
              <a:ext cx="6871530" cy="4037360"/>
            </a:xfrm>
            <a:prstGeom prst="rect">
              <a:avLst/>
            </a:prstGeom>
          </p:spPr>
        </p:pic>
        <p:sp>
          <p:nvSpPr>
            <p:cNvPr id="8" name="Rectángulo 7">
              <a:extLst>
                <a:ext uri="{FF2B5EF4-FFF2-40B4-BE49-F238E27FC236}">
                  <a16:creationId xmlns:a16="http://schemas.microsoft.com/office/drawing/2014/main" id="{941F12D5-36D6-3F9A-54DE-87E80D6C62A9}"/>
                </a:ext>
              </a:extLst>
            </p:cNvPr>
            <p:cNvSpPr/>
            <p:nvPr/>
          </p:nvSpPr>
          <p:spPr>
            <a:xfrm>
              <a:off x="2694419" y="2033899"/>
              <a:ext cx="6799959" cy="370887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grpSp>
      <p:pic>
        <p:nvPicPr>
          <p:cNvPr id="13" name="Picture 2" descr="Vector De Conjunto De Cursor De Línea Aislado. Colección De Flecha Del  Mouse, Puntero De Computadora. Signo De Mano Que Muestra La Dirección.  Ilustraciones svg, vectoriales, clip art vectorizado libre de derechos.">
            <a:extLst>
              <a:ext uri="{FF2B5EF4-FFF2-40B4-BE49-F238E27FC236}">
                <a16:creationId xmlns:a16="http://schemas.microsoft.com/office/drawing/2014/main" id="{707A7EAB-732B-37B1-EFB9-58962612FC8E}"/>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28289" b="49732" l="65535" r="73480"/>
                    </a14:imgEffect>
                  </a14:imgLayer>
                </a14:imgProps>
              </a:ext>
              <a:ext uri="{28A0092B-C50C-407E-A947-70E740481C1C}">
                <a14:useLocalDpi xmlns:a14="http://schemas.microsoft.com/office/drawing/2010/main" val="0"/>
              </a:ext>
            </a:extLst>
          </a:blip>
          <a:srcRect l="64542" t="25609" r="25527" b="47587"/>
          <a:stretch/>
        </p:blipFill>
        <p:spPr bwMode="auto">
          <a:xfrm rot="13606442">
            <a:off x="9138655" y="1462727"/>
            <a:ext cx="513752" cy="111992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Vector De Conjunto De Cursor De Línea Aislado. Colección De Flecha Del  Mouse, Puntero De Computadora. Signo De Mano Que Muestra La Dirección.  Ilustraciones svg, vectoriales, clip art vectorizado libre de derechos.">
            <a:extLst>
              <a:ext uri="{FF2B5EF4-FFF2-40B4-BE49-F238E27FC236}">
                <a16:creationId xmlns:a16="http://schemas.microsoft.com/office/drawing/2014/main" id="{D272B1C4-347F-5393-7A70-1CEE1D1827F7}"/>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28289" b="49732" l="65535" r="73480"/>
                    </a14:imgEffect>
                  </a14:imgLayer>
                </a14:imgProps>
              </a:ext>
              <a:ext uri="{28A0092B-C50C-407E-A947-70E740481C1C}">
                <a14:useLocalDpi xmlns:a14="http://schemas.microsoft.com/office/drawing/2010/main" val="0"/>
              </a:ext>
            </a:extLst>
          </a:blip>
          <a:srcRect l="64542" t="25609" r="25527" b="47587"/>
          <a:stretch/>
        </p:blipFill>
        <p:spPr bwMode="auto">
          <a:xfrm rot="16200000">
            <a:off x="2400155" y="3224531"/>
            <a:ext cx="513752" cy="111992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Vector De Conjunto De Cursor De Línea Aislado. Colección De Flecha Del  Mouse, Puntero De Computadora. Signo De Mano Que Muestra La Dirección.  Ilustraciones svg, vectoriales, clip art vectorizado libre de derechos.">
            <a:extLst>
              <a:ext uri="{FF2B5EF4-FFF2-40B4-BE49-F238E27FC236}">
                <a16:creationId xmlns:a16="http://schemas.microsoft.com/office/drawing/2014/main" id="{D4E6464C-9F19-62BB-72D5-D419459FE7B1}"/>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28289" b="49732" l="65535" r="73480"/>
                    </a14:imgEffect>
                  </a14:imgLayer>
                </a14:imgProps>
              </a:ext>
              <a:ext uri="{28A0092B-C50C-407E-A947-70E740481C1C}">
                <a14:useLocalDpi xmlns:a14="http://schemas.microsoft.com/office/drawing/2010/main" val="0"/>
              </a:ext>
            </a:extLst>
          </a:blip>
          <a:srcRect l="64542" t="25609" r="25527" b="47587"/>
          <a:stretch/>
        </p:blipFill>
        <p:spPr bwMode="auto">
          <a:xfrm>
            <a:off x="5580645" y="5439726"/>
            <a:ext cx="513752" cy="111992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Vector De Conjunto De Cursor De Línea Aislado. Colección De Flecha Del  Mouse, Puntero De Computadora. Signo De Mano Que Muestra La Dirección.  Ilustraciones svg, vectoriales, clip art vectorizado libre de derechos.">
            <a:extLst>
              <a:ext uri="{FF2B5EF4-FFF2-40B4-BE49-F238E27FC236}">
                <a16:creationId xmlns:a16="http://schemas.microsoft.com/office/drawing/2014/main" id="{2259537D-8F85-F803-F979-07E95870680F}"/>
              </a:ext>
            </a:extLst>
          </p:cNvPr>
          <p:cNvPicPr>
            <a:picLocks noChangeAspect="1" noChangeArrowheads="1"/>
          </p:cNvPicPr>
          <p:nvPr/>
        </p:nvPicPr>
        <p:blipFill rotWithShape="1">
          <a:blip r:embed="rId5">
            <a:extLst>
              <a:ext uri="{BEBA8EAE-BF5A-486C-A8C5-ECC9F3942E4B}">
                <a14:imgProps xmlns:a14="http://schemas.microsoft.com/office/drawing/2010/main">
                  <a14:imgLayer r:embed="rId4">
                    <a14:imgEffect>
                      <a14:backgroundRemoval t="28289" b="49732" l="43961" r="56967"/>
                    </a14:imgEffect>
                  </a14:imgLayer>
                </a14:imgProps>
              </a:ext>
              <a:ext uri="{28A0092B-C50C-407E-A947-70E740481C1C}">
                <a14:useLocalDpi xmlns:a14="http://schemas.microsoft.com/office/drawing/2010/main" val="0"/>
              </a:ext>
            </a:extLst>
          </a:blip>
          <a:srcRect l="42335" t="25609" r="41407" b="47587"/>
          <a:stretch/>
        </p:blipFill>
        <p:spPr bwMode="auto">
          <a:xfrm rot="16200000">
            <a:off x="5277559" y="1380961"/>
            <a:ext cx="1119925" cy="14912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54346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8B61D8-F174-9238-27D0-FD165849559F}"/>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1B1541A1-AA34-7F6D-0F8E-ACE0441BA272}"/>
              </a:ext>
            </a:extLst>
          </p:cNvPr>
          <p:cNvSpPr txBox="1"/>
          <p:nvPr/>
        </p:nvSpPr>
        <p:spPr>
          <a:xfrm>
            <a:off x="3496415" y="261244"/>
            <a:ext cx="5074874" cy="461665"/>
          </a:xfrm>
          <a:prstGeom prst="rect">
            <a:avLst/>
          </a:prstGeom>
          <a:noFill/>
        </p:spPr>
        <p:txBody>
          <a:bodyPr wrap="square" rtlCol="0">
            <a:spAutoFit/>
          </a:bodyPr>
          <a:lstStyle/>
          <a:p>
            <a:r>
              <a:rPr lang="es-ES" sz="2400" b="0" i="0" dirty="0">
                <a:solidFill>
                  <a:srgbClr val="000000"/>
                </a:solidFill>
                <a:effectLst/>
                <a:latin typeface="Century Gothic" panose="020B0502020202020204" pitchFamily="34" charset="0"/>
              </a:rPr>
              <a:t>Manipulación de ventanas</a:t>
            </a:r>
            <a:endParaRPr lang="es-ES" sz="2400" dirty="0">
              <a:solidFill>
                <a:srgbClr val="000000"/>
              </a:solidFill>
              <a:latin typeface="Century Gothic" panose="020B0502020202020204" pitchFamily="34" charset="0"/>
            </a:endParaRPr>
          </a:p>
        </p:txBody>
      </p:sp>
      <p:sp>
        <p:nvSpPr>
          <p:cNvPr id="4" name="CuadroTexto 3">
            <a:extLst>
              <a:ext uri="{FF2B5EF4-FFF2-40B4-BE49-F238E27FC236}">
                <a16:creationId xmlns:a16="http://schemas.microsoft.com/office/drawing/2014/main" id="{8A848337-CFA8-0076-5B11-004E538EF8FA}"/>
              </a:ext>
            </a:extLst>
          </p:cNvPr>
          <p:cNvSpPr txBox="1"/>
          <p:nvPr/>
        </p:nvSpPr>
        <p:spPr>
          <a:xfrm>
            <a:off x="1185813" y="898976"/>
            <a:ext cx="9696079" cy="400110"/>
          </a:xfrm>
          <a:prstGeom prst="rect">
            <a:avLst/>
          </a:prstGeom>
          <a:noFill/>
        </p:spPr>
        <p:txBody>
          <a:bodyPr wrap="square" rtlCol="0">
            <a:spAutoFit/>
          </a:bodyPr>
          <a:lstStyle/>
          <a:p>
            <a:pPr algn="just" fontAlgn="base"/>
            <a:r>
              <a:rPr lang="es-ES" sz="2000" b="0" i="0" dirty="0">
                <a:solidFill>
                  <a:srgbClr val="000000"/>
                </a:solidFill>
                <a:effectLst/>
                <a:latin typeface="Century Gothic" panose="020B0502020202020204" pitchFamily="34" charset="0"/>
              </a:rPr>
              <a:t>¿Para qué crees que se utilice cada cursor cuando aparecen estas flechas?</a:t>
            </a:r>
          </a:p>
        </p:txBody>
      </p:sp>
      <p:grpSp>
        <p:nvGrpSpPr>
          <p:cNvPr id="12" name="Grupo 11">
            <a:extLst>
              <a:ext uri="{FF2B5EF4-FFF2-40B4-BE49-F238E27FC236}">
                <a16:creationId xmlns:a16="http://schemas.microsoft.com/office/drawing/2014/main" id="{C9FF8743-5AC8-3DE5-6547-6D362A4531B1}"/>
              </a:ext>
            </a:extLst>
          </p:cNvPr>
          <p:cNvGrpSpPr/>
          <p:nvPr/>
        </p:nvGrpSpPr>
        <p:grpSpPr>
          <a:xfrm>
            <a:off x="2717992" y="1847327"/>
            <a:ext cx="6756014" cy="4396505"/>
            <a:chOff x="2895314" y="1966968"/>
            <a:chExt cx="6756014" cy="4396505"/>
          </a:xfrm>
        </p:grpSpPr>
        <p:sp>
          <p:nvSpPr>
            <p:cNvPr id="6" name="Rectángulo 5">
              <a:extLst>
                <a:ext uri="{FF2B5EF4-FFF2-40B4-BE49-F238E27FC236}">
                  <a16:creationId xmlns:a16="http://schemas.microsoft.com/office/drawing/2014/main" id="{3540C2F7-0027-062E-80E1-2CB52F548AA6}"/>
                </a:ext>
              </a:extLst>
            </p:cNvPr>
            <p:cNvSpPr/>
            <p:nvPr/>
          </p:nvSpPr>
          <p:spPr>
            <a:xfrm>
              <a:off x="3360626" y="2273181"/>
              <a:ext cx="5845324" cy="3624979"/>
            </a:xfrm>
            <a:prstGeom prst="rect">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Rectángulo 8">
              <a:extLst>
                <a:ext uri="{FF2B5EF4-FFF2-40B4-BE49-F238E27FC236}">
                  <a16:creationId xmlns:a16="http://schemas.microsoft.com/office/drawing/2014/main" id="{2B2437D8-46EE-82D8-C093-5EC44037311F}"/>
                </a:ext>
              </a:extLst>
            </p:cNvPr>
            <p:cNvSpPr/>
            <p:nvPr/>
          </p:nvSpPr>
          <p:spPr>
            <a:xfrm>
              <a:off x="3360626" y="2273181"/>
              <a:ext cx="5845324" cy="358925"/>
            </a:xfrm>
            <a:prstGeom prst="rect">
              <a:avLst/>
            </a:prstGeom>
            <a:solidFill>
              <a:srgbClr val="00B0F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8" name="Picture 2" descr="Vector De Conjunto De Cursor De Línea Aislado. Colección De Flecha Del  Mouse, Puntero De Computadora. Signo De Mano Que Muestra La Dirección.  Ilustraciones svg, vectoriales, clip art vectorizado libre de derechos.">
              <a:extLst>
                <a:ext uri="{FF2B5EF4-FFF2-40B4-BE49-F238E27FC236}">
                  <a16:creationId xmlns:a16="http://schemas.microsoft.com/office/drawing/2014/main" id="{1E64E757-2FFA-5A37-0BD3-AB08685DC693}"/>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28286" b="49714" l="63769" r="73462"/>
                      </a14:imgEffect>
                    </a14:imgLayer>
                  </a14:imgProps>
                </a:ext>
                <a:ext uri="{28A0092B-C50C-407E-A947-70E740481C1C}">
                  <a14:useLocalDpi xmlns:a14="http://schemas.microsoft.com/office/drawing/2010/main" val="0"/>
                </a:ext>
              </a:extLst>
            </a:blip>
            <a:srcRect l="64542" t="25609" r="25527" b="47587"/>
            <a:stretch/>
          </p:blipFill>
          <p:spPr bwMode="auto">
            <a:xfrm rot="13606442">
              <a:off x="8972558" y="1715112"/>
              <a:ext cx="426914" cy="93062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Vector De Conjunto De Cursor De Línea Aislado. Colección De Flecha Del  Mouse, Puntero De Computadora. Signo De Mano Que Muestra La Dirección.  Ilustraciones svg, vectoriales, clip art vectorizado libre de derechos.">
              <a:extLst>
                <a:ext uri="{FF2B5EF4-FFF2-40B4-BE49-F238E27FC236}">
                  <a16:creationId xmlns:a16="http://schemas.microsoft.com/office/drawing/2014/main" id="{A278EEDD-D0E9-8302-F191-97208DE71D02}"/>
                </a:ext>
              </a:extLst>
            </p:cNvPr>
            <p:cNvPicPr>
              <a:picLocks noChangeAspect="1" noChangeArrowheads="1"/>
            </p:cNvPicPr>
            <p:nvPr/>
          </p:nvPicPr>
          <p:blipFill rotWithShape="1">
            <a:blip r:embed="rId4">
              <a:extLst>
                <a:ext uri="{BEBA8EAE-BF5A-486C-A8C5-ECC9F3942E4B}">
                  <a14:imgProps xmlns:a14="http://schemas.microsoft.com/office/drawing/2010/main">
                    <a14:imgLayer r:embed="rId3">
                      <a14:imgEffect>
                        <a14:backgroundRemoval t="28289" b="49732" l="43373" r="56746"/>
                      </a14:imgEffect>
                    </a14:imgLayer>
                  </a14:imgProps>
                </a:ext>
                <a:ext uri="{28A0092B-C50C-407E-A947-70E740481C1C}">
                  <a14:useLocalDpi xmlns:a14="http://schemas.microsoft.com/office/drawing/2010/main" val="0"/>
                </a:ext>
              </a:extLst>
            </a:blip>
            <a:srcRect l="41701" t="25609" r="41582" b="47587"/>
            <a:stretch/>
          </p:blipFill>
          <p:spPr bwMode="auto">
            <a:xfrm rot="16200000">
              <a:off x="5779615" y="1893806"/>
              <a:ext cx="863121" cy="111767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Vector De Conjunto De Cursor De Línea Aislado. Colección De Flecha Del  Mouse, Puntero De Computadora. Signo De Mano Que Muestra La Dirección.  Ilustraciones svg, vectoriales, clip art vectorizado libre de derechos.">
              <a:extLst>
                <a:ext uri="{FF2B5EF4-FFF2-40B4-BE49-F238E27FC236}">
                  <a16:creationId xmlns:a16="http://schemas.microsoft.com/office/drawing/2014/main" id="{452D31E2-1783-64E7-4D04-BC27312E7ACD}"/>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28286" b="49714" l="63769" r="73462"/>
                      </a14:imgEffect>
                    </a14:imgLayer>
                  </a14:imgProps>
                </a:ext>
                <a:ext uri="{28A0092B-C50C-407E-A947-70E740481C1C}">
                  <a14:useLocalDpi xmlns:a14="http://schemas.microsoft.com/office/drawing/2010/main" val="0"/>
                </a:ext>
              </a:extLst>
            </a:blip>
            <a:srcRect l="64542" t="25609" r="25527" b="47587"/>
            <a:stretch/>
          </p:blipFill>
          <p:spPr bwMode="auto">
            <a:xfrm rot="16200000">
              <a:off x="3147170" y="3620358"/>
              <a:ext cx="426914" cy="93062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Vector De Conjunto De Cursor De Línea Aislado. Colección De Flecha Del  Mouse, Puntero De Computadora. Signo De Mano Que Muestra La Dirección.  Ilustraciones svg, vectoriales, clip art vectorizado libre de derechos.">
              <a:extLst>
                <a:ext uri="{FF2B5EF4-FFF2-40B4-BE49-F238E27FC236}">
                  <a16:creationId xmlns:a16="http://schemas.microsoft.com/office/drawing/2014/main" id="{0958660F-5F82-19E9-1CFB-700D2A3C04E9}"/>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28286" b="49714" l="63769" r="73462"/>
                      </a14:imgEffect>
                    </a14:imgLayer>
                  </a14:imgProps>
                </a:ext>
                <a:ext uri="{28A0092B-C50C-407E-A947-70E740481C1C}">
                  <a14:useLocalDpi xmlns:a14="http://schemas.microsoft.com/office/drawing/2010/main" val="0"/>
                </a:ext>
              </a:extLst>
            </a:blip>
            <a:srcRect l="64542" t="25609" r="25527" b="47587"/>
            <a:stretch/>
          </p:blipFill>
          <p:spPr bwMode="auto">
            <a:xfrm rot="10800000">
              <a:off x="5893526" y="5432847"/>
              <a:ext cx="426914" cy="93062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8802774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A7F58-07F9-AF24-A921-9418023417F8}"/>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083B6D58-8A53-D771-611B-2B9D7FFC5950}"/>
              </a:ext>
            </a:extLst>
          </p:cNvPr>
          <p:cNvSpPr txBox="1"/>
          <p:nvPr/>
        </p:nvSpPr>
        <p:spPr>
          <a:xfrm>
            <a:off x="4885203" y="125831"/>
            <a:ext cx="2421593" cy="461665"/>
          </a:xfrm>
          <a:prstGeom prst="rect">
            <a:avLst/>
          </a:prstGeom>
          <a:noFill/>
        </p:spPr>
        <p:txBody>
          <a:bodyPr wrap="square" rtlCol="0">
            <a:spAutoFit/>
          </a:bodyPr>
          <a:lstStyle/>
          <a:p>
            <a:r>
              <a:rPr lang="es-ES" sz="2400" b="0" i="0" dirty="0">
                <a:solidFill>
                  <a:srgbClr val="000000"/>
                </a:solidFill>
                <a:effectLst/>
                <a:latin typeface="Century Gothic" panose="020B0502020202020204" pitchFamily="34" charset="0"/>
              </a:rPr>
              <a:t>Los botones</a:t>
            </a:r>
            <a:endParaRPr lang="es-ES" sz="2400" dirty="0">
              <a:solidFill>
                <a:srgbClr val="000000"/>
              </a:solidFill>
              <a:latin typeface="Century Gothic" panose="020B0502020202020204" pitchFamily="34" charset="0"/>
            </a:endParaRPr>
          </a:p>
        </p:txBody>
      </p:sp>
      <p:sp>
        <p:nvSpPr>
          <p:cNvPr id="4" name="CuadroTexto 3">
            <a:extLst>
              <a:ext uri="{FF2B5EF4-FFF2-40B4-BE49-F238E27FC236}">
                <a16:creationId xmlns:a16="http://schemas.microsoft.com/office/drawing/2014/main" id="{213BFF8C-3751-277D-FCA4-1E0656DB1016}"/>
              </a:ext>
            </a:extLst>
          </p:cNvPr>
          <p:cNvSpPr txBox="1"/>
          <p:nvPr/>
        </p:nvSpPr>
        <p:spPr>
          <a:xfrm>
            <a:off x="1247959" y="907181"/>
            <a:ext cx="9696079" cy="707886"/>
          </a:xfrm>
          <a:prstGeom prst="rect">
            <a:avLst/>
          </a:prstGeom>
          <a:noFill/>
        </p:spPr>
        <p:txBody>
          <a:bodyPr wrap="square" rtlCol="0">
            <a:spAutoFit/>
          </a:bodyPr>
          <a:lstStyle/>
          <a:p>
            <a:pPr algn="just" fontAlgn="base"/>
            <a:r>
              <a:rPr lang="es-ES" sz="2000" b="0" i="0" dirty="0">
                <a:solidFill>
                  <a:srgbClr val="000000"/>
                </a:solidFill>
                <a:effectLst/>
                <a:latin typeface="Century Gothic" panose="020B0502020202020204" pitchFamily="34" charset="0"/>
              </a:rPr>
              <a:t>Los botones de las ventanas de Windows nos permiten controlar el modo de visualización de las ventanas en la pantalla del monitor.</a:t>
            </a:r>
          </a:p>
        </p:txBody>
      </p:sp>
      <p:pic>
        <p:nvPicPr>
          <p:cNvPr id="3074" name="Picture 2">
            <a:extLst>
              <a:ext uri="{FF2B5EF4-FFF2-40B4-BE49-F238E27FC236}">
                <a16:creationId xmlns:a16="http://schemas.microsoft.com/office/drawing/2014/main" id="{DB673FA1-B38C-832B-52B9-73BF38EBC42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50809"/>
          <a:stretch/>
        </p:blipFill>
        <p:spPr bwMode="auto">
          <a:xfrm>
            <a:off x="2985818" y="2145395"/>
            <a:ext cx="6391275" cy="3247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65812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C4A5B3-C654-C4BB-CD62-F0425F21B552}"/>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53E69995-60A4-F440-0237-ADD270EDB7B6}"/>
              </a:ext>
            </a:extLst>
          </p:cNvPr>
          <p:cNvSpPr txBox="1"/>
          <p:nvPr/>
        </p:nvSpPr>
        <p:spPr>
          <a:xfrm>
            <a:off x="4663013" y="416388"/>
            <a:ext cx="2421593" cy="523220"/>
          </a:xfrm>
          <a:prstGeom prst="rect">
            <a:avLst/>
          </a:prstGeom>
          <a:noFill/>
        </p:spPr>
        <p:txBody>
          <a:bodyPr wrap="square" rtlCol="0">
            <a:spAutoFit/>
          </a:bodyPr>
          <a:lstStyle/>
          <a:p>
            <a:r>
              <a:rPr lang="es-ES" sz="2800" b="0" i="0" dirty="0">
                <a:solidFill>
                  <a:srgbClr val="000000"/>
                </a:solidFill>
                <a:effectLst/>
                <a:latin typeface="Century Gothic" panose="020B0502020202020204" pitchFamily="34" charset="0"/>
              </a:rPr>
              <a:t>Los botones</a:t>
            </a:r>
            <a:endParaRPr lang="es-ES" sz="2800" dirty="0">
              <a:solidFill>
                <a:srgbClr val="000000"/>
              </a:solidFill>
              <a:latin typeface="Century Gothic" panose="020B0502020202020204" pitchFamily="34" charset="0"/>
            </a:endParaRPr>
          </a:p>
        </p:txBody>
      </p:sp>
      <p:pic>
        <p:nvPicPr>
          <p:cNvPr id="3074" name="Picture 2">
            <a:extLst>
              <a:ext uri="{FF2B5EF4-FFF2-40B4-BE49-F238E27FC236}">
                <a16:creationId xmlns:a16="http://schemas.microsoft.com/office/drawing/2014/main" id="{6DA89EB8-34B6-5B66-A152-E9C5B7FAA97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0357" b="-2143"/>
          <a:stretch/>
        </p:blipFill>
        <p:spPr bwMode="auto">
          <a:xfrm>
            <a:off x="3020001" y="1623700"/>
            <a:ext cx="6391275" cy="34183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5366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7A1CCE96-018A-472E-9581-3FA69908339E}"/>
              </a:ext>
            </a:extLst>
          </p:cNvPr>
          <p:cNvSpPr txBox="1"/>
          <p:nvPr/>
        </p:nvSpPr>
        <p:spPr>
          <a:xfrm>
            <a:off x="1993330" y="2307880"/>
            <a:ext cx="7441034" cy="1446550"/>
          </a:xfrm>
          <a:prstGeom prst="rect">
            <a:avLst/>
          </a:prstGeom>
          <a:noFill/>
        </p:spPr>
        <p:txBody>
          <a:bodyPr wrap="square" rtlCol="0">
            <a:spAutoFit/>
          </a:bodyPr>
          <a:lstStyle/>
          <a:p>
            <a:pPr algn="ctr"/>
            <a:r>
              <a:rPr lang="es-MX" sz="4400" dirty="0"/>
              <a:t>Actividad 38</a:t>
            </a:r>
          </a:p>
          <a:p>
            <a:pPr algn="ctr"/>
            <a:r>
              <a:rPr lang="es-MX" sz="4400" dirty="0"/>
              <a:t>Habilidad 19</a:t>
            </a:r>
          </a:p>
        </p:txBody>
      </p:sp>
    </p:spTree>
    <p:extLst>
      <p:ext uri="{BB962C8B-B14F-4D97-AF65-F5344CB8AC3E}">
        <p14:creationId xmlns:p14="http://schemas.microsoft.com/office/powerpoint/2010/main" val="2760905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D64AE7C1-2192-4017-B17F-A2158A591E63}"/>
              </a:ext>
            </a:extLst>
          </p:cNvPr>
          <p:cNvSpPr txBox="1"/>
          <p:nvPr/>
        </p:nvSpPr>
        <p:spPr>
          <a:xfrm>
            <a:off x="1146495" y="950575"/>
            <a:ext cx="9899010" cy="3508653"/>
          </a:xfrm>
          <a:prstGeom prst="rect">
            <a:avLst/>
          </a:prstGeom>
          <a:noFill/>
        </p:spPr>
        <p:txBody>
          <a:bodyPr wrap="square" rtlCol="0">
            <a:spAutoFit/>
          </a:bodyPr>
          <a:lstStyle/>
          <a:p>
            <a:br>
              <a:rPr lang="es-ES" sz="2400" dirty="0">
                <a:latin typeface="Century Gothic" panose="020B0502020202020204" pitchFamily="34" charset="0"/>
              </a:rPr>
            </a:br>
            <a:r>
              <a:rPr lang="es-ES" sz="2400" b="0" i="0" dirty="0">
                <a:solidFill>
                  <a:srgbClr val="000000"/>
                </a:solidFill>
                <a:effectLst/>
                <a:latin typeface="Century Gothic" panose="020B0502020202020204" pitchFamily="34" charset="0"/>
              </a:rPr>
              <a:t>Responde las siguientes preguntas:</a:t>
            </a:r>
          </a:p>
          <a:p>
            <a:endParaRPr lang="es-ES" sz="2400" b="0" i="0" dirty="0">
              <a:solidFill>
                <a:srgbClr val="000000"/>
              </a:solidFill>
              <a:effectLst/>
              <a:latin typeface="Century Gothic" panose="020B0502020202020204" pitchFamily="34" charset="0"/>
            </a:endParaRPr>
          </a:p>
          <a:p>
            <a:br>
              <a:rPr lang="es-ES" sz="2400" dirty="0">
                <a:latin typeface="Century Gothic" panose="020B0502020202020204" pitchFamily="34" charset="0"/>
              </a:rPr>
            </a:br>
            <a:r>
              <a:rPr lang="es-ES" b="0" i="0" dirty="0">
                <a:solidFill>
                  <a:srgbClr val="000000"/>
                </a:solidFill>
                <a:effectLst/>
                <a:latin typeface="Century Gothic" panose="020B0502020202020204" pitchFamily="34" charset="0"/>
              </a:rPr>
              <a:t>¿Cuándo haces </a:t>
            </a:r>
            <a:r>
              <a:rPr lang="es-ES" b="0" i="0" dirty="0" err="1">
                <a:solidFill>
                  <a:srgbClr val="000000"/>
                </a:solidFill>
                <a:effectLst/>
                <a:latin typeface="Century Gothic" panose="020B0502020202020204" pitchFamily="34" charset="0"/>
              </a:rPr>
              <a:t>click</a:t>
            </a:r>
            <a:r>
              <a:rPr lang="es-ES" b="0" i="0" dirty="0">
                <a:solidFill>
                  <a:srgbClr val="000000"/>
                </a:solidFill>
                <a:effectLst/>
                <a:latin typeface="Century Gothic" panose="020B0502020202020204" pitchFamily="34" charset="0"/>
              </a:rPr>
              <a:t> en el botón minimizar donde se coloca el programa en la pantalla?</a:t>
            </a:r>
            <a:br>
              <a:rPr lang="es-ES" dirty="0">
                <a:latin typeface="Century Gothic" panose="020B0502020202020204" pitchFamily="34" charset="0"/>
              </a:rPr>
            </a:br>
            <a:br>
              <a:rPr lang="es-ES" dirty="0">
                <a:latin typeface="Century Gothic" panose="020B0502020202020204" pitchFamily="34" charset="0"/>
              </a:rPr>
            </a:br>
            <a:r>
              <a:rPr lang="es-ES" b="0" i="0" dirty="0">
                <a:solidFill>
                  <a:srgbClr val="000000"/>
                </a:solidFill>
                <a:effectLst/>
                <a:latin typeface="Century Gothic" panose="020B0502020202020204" pitchFamily="34" charset="0"/>
              </a:rPr>
              <a:t>¿Cuándo el programa esta minimizado como le haces para que se vuelva a ver en la pantalla?</a:t>
            </a:r>
            <a:br>
              <a:rPr lang="es-ES" dirty="0">
                <a:latin typeface="Century Gothic" panose="020B0502020202020204" pitchFamily="34" charset="0"/>
              </a:rPr>
            </a:br>
            <a:br>
              <a:rPr lang="es-ES" dirty="0">
                <a:latin typeface="Century Gothic" panose="020B0502020202020204" pitchFamily="34" charset="0"/>
              </a:rPr>
            </a:br>
            <a:r>
              <a:rPr lang="es-ES" b="0" i="0" dirty="0">
                <a:solidFill>
                  <a:srgbClr val="000000"/>
                </a:solidFill>
                <a:effectLst/>
                <a:latin typeface="Century Gothic" panose="020B0502020202020204" pitchFamily="34" charset="0"/>
              </a:rPr>
              <a:t>¿Si haces </a:t>
            </a:r>
            <a:r>
              <a:rPr lang="es-ES" b="0" i="0" dirty="0" err="1">
                <a:solidFill>
                  <a:srgbClr val="000000"/>
                </a:solidFill>
                <a:effectLst/>
                <a:latin typeface="Century Gothic" panose="020B0502020202020204" pitchFamily="34" charset="0"/>
              </a:rPr>
              <a:t>click</a:t>
            </a:r>
            <a:r>
              <a:rPr lang="es-ES" b="0" i="0" dirty="0">
                <a:solidFill>
                  <a:srgbClr val="000000"/>
                </a:solidFill>
                <a:effectLst/>
                <a:latin typeface="Century Gothic" panose="020B0502020202020204" pitchFamily="34" charset="0"/>
              </a:rPr>
              <a:t> en el botón maximizar, este se convierte en otro botón que se llama...?</a:t>
            </a:r>
            <a:endParaRPr lang="es-MX" dirty="0">
              <a:latin typeface="Century Gothic" panose="020B0502020202020204" pitchFamily="34" charset="0"/>
            </a:endParaRPr>
          </a:p>
        </p:txBody>
      </p:sp>
    </p:spTree>
    <p:extLst>
      <p:ext uri="{BB962C8B-B14F-4D97-AF65-F5344CB8AC3E}">
        <p14:creationId xmlns:p14="http://schemas.microsoft.com/office/powerpoint/2010/main" val="420886126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iseño personalizado">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5349</TotalTime>
  <Words>571</Words>
  <Application>Microsoft Office PowerPoint</Application>
  <PresentationFormat>Panorámica</PresentationFormat>
  <Paragraphs>74</Paragraphs>
  <Slides>18</Slides>
  <Notes>0</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18</vt:i4>
      </vt:variant>
    </vt:vector>
  </HeadingPairs>
  <TitlesOfParts>
    <vt:vector size="24" baseType="lpstr">
      <vt:lpstr>Arial</vt:lpstr>
      <vt:lpstr>Calibri</vt:lpstr>
      <vt:lpstr>Calibri Light</vt:lpstr>
      <vt:lpstr>Century Gothic</vt:lpstr>
      <vt:lpstr>Tema de Office</vt:lpstr>
      <vt:lpstr>Diseño personalizado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Laura Olmos</dc:creator>
  <cp:lastModifiedBy>PC</cp:lastModifiedBy>
  <cp:revision>185</cp:revision>
  <dcterms:created xsi:type="dcterms:W3CDTF">2020-04-27T12:02:24Z</dcterms:created>
  <dcterms:modified xsi:type="dcterms:W3CDTF">2025-08-08T18:12:58Z</dcterms:modified>
</cp:coreProperties>
</file>