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1" r:id="rId7"/>
    <p:sldId id="292" r:id="rId8"/>
    <p:sldId id="293" r:id="rId9"/>
    <p:sldId id="294" r:id="rId10"/>
    <p:sldId id="296" r:id="rId11"/>
    <p:sldId id="288" r:id="rId12"/>
    <p:sldId id="289" r:id="rId13"/>
    <p:sldId id="290" r:id="rId14"/>
    <p:sldId id="261" r:id="rId15"/>
    <p:sldId id="269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1"/>
            <p14:sldId id="292"/>
            <p14:sldId id="293"/>
            <p14:sldId id="294"/>
            <p14:sldId id="296"/>
          </p14:sldIdLst>
        </p14:section>
        <p14:section name="Aplicar" id="{4DA894D9-22A9-4CC8-B23E-76C50A60B935}">
          <p14:sldIdLst>
            <p14:sldId id="288"/>
            <p14:sldId id="289"/>
            <p14:sldId id="290"/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0" y="1357392"/>
            <a:ext cx="11048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:</a:t>
            </a:r>
          </a:p>
          <a:p>
            <a:pPr algn="ctr"/>
            <a:r>
              <a:rPr lang="es-MX" sz="2800" dirty="0">
                <a:latin typeface="Century Gothic" panose="020B0502020202020204" pitchFamily="34" charset="0"/>
              </a:rPr>
              <a:t>Las fuentes tipográficas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008CD9-E814-42EE-B8A7-40079AF47A77}"/>
              </a:ext>
            </a:extLst>
          </p:cNvPr>
          <p:cNvSpPr txBox="1"/>
          <p:nvPr/>
        </p:nvSpPr>
        <p:spPr>
          <a:xfrm>
            <a:off x="2502309" y="2537173"/>
            <a:ext cx="7187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¡Hola! Bienvenidos al mundo de las letras divertidas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Presentación con letras coloridas y grandes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50CEF1D-EAE1-43AC-EACD-8479C78FADF6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BFDC10-D302-B445-DC2B-A8565C4755C3}"/>
              </a:ext>
            </a:extLst>
          </p:cNvPr>
          <p:cNvSpPr txBox="1"/>
          <p:nvPr/>
        </p:nvSpPr>
        <p:spPr>
          <a:xfrm>
            <a:off x="749936" y="3708103"/>
            <a:ext cx="87846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Las fuentes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Familia de fuentes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Cambiar fuente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B8E9EC7-0393-45A2-A6A6-FBE80192A3CC}"/>
              </a:ext>
            </a:extLst>
          </p:cNvPr>
          <p:cNvSpPr txBox="1"/>
          <p:nvPr/>
        </p:nvSpPr>
        <p:spPr>
          <a:xfrm>
            <a:off x="661220" y="515246"/>
            <a:ext cx="113636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Seleccionar fuentes tipográficas adecuadas para mejorar la presentación y legibilidad de documentos escolares.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Elegir y aplicar distintos tipos, tamaños y estilos de fuente en un procesador de textos, considerando la intención y el propósito del contenido escolar.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F56C3A4-7742-54F1-5B7D-2310B7AF0F7D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0C64983-CAB0-CF7E-C59D-24CAF5D3E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919" y="1247640"/>
            <a:ext cx="57721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4363C42-474D-483C-89D4-F0E851E4A04B}"/>
              </a:ext>
            </a:extLst>
          </p:cNvPr>
          <p:cNvSpPr txBox="1"/>
          <p:nvPr/>
        </p:nvSpPr>
        <p:spPr>
          <a:xfrm>
            <a:off x="4722168" y="389411"/>
            <a:ext cx="2170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Century Gothic" panose="020B0502020202020204" pitchFamily="34" charset="0"/>
              </a:rPr>
              <a:t>¿Sabes leer?</a:t>
            </a:r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F13071E-68E5-5568-0DB6-CC0B46537E5F}"/>
              </a:ext>
            </a:extLst>
          </p:cNvPr>
          <p:cNvSpPr txBox="1"/>
          <p:nvPr/>
        </p:nvSpPr>
        <p:spPr>
          <a:xfrm>
            <a:off x="4822080" y="148277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Century Gothic" panose="020B0502020202020204" pitchFamily="34" charset="0"/>
              </a:rPr>
              <a:t>Las fuentes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7DAB153-CA62-943E-5A36-A5DE354EF668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51 ideas de Perros y gatos | estilos de letras, tipos de letras, tipos de  letras abecedario">
            <a:extLst>
              <a:ext uri="{FF2B5EF4-FFF2-40B4-BE49-F238E27FC236}">
                <a16:creationId xmlns:a16="http://schemas.microsoft.com/office/drawing/2014/main" id="{AF4EB508-D9BD-9BF5-0ECF-91409287F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8" t="2936" r="11143" b="72875"/>
          <a:stretch/>
        </p:blipFill>
        <p:spPr bwMode="auto">
          <a:xfrm>
            <a:off x="1671554" y="2589306"/>
            <a:ext cx="2533380" cy="98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e amo la tipografía | Vector Gratis">
            <a:extLst>
              <a:ext uri="{FF2B5EF4-FFF2-40B4-BE49-F238E27FC236}">
                <a16:creationId xmlns:a16="http://schemas.microsoft.com/office/drawing/2014/main" id="{F680A27A-F7D5-AFB9-CAF5-D3FB5A17A4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9" t="23866" r="22658" b="23515"/>
          <a:stretch/>
        </p:blipFill>
        <p:spPr bwMode="auto">
          <a:xfrm>
            <a:off x="8800070" y="2266186"/>
            <a:ext cx="1635636" cy="161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eliz Alfabeto Aterrador De Halloween. Fuente Espeluznante, Letras Con  Dientes Y Ojos. Guión Escrito A Mano Para Carteles De Vacaciones,  Pancartas. Letras Dibujadas A Mano. Tipografía Vectorial Aislada En Blanco.  Calavera, Araña,">
            <a:extLst>
              <a:ext uri="{FF2B5EF4-FFF2-40B4-BE49-F238E27FC236}">
                <a16:creationId xmlns:a16="http://schemas.microsoft.com/office/drawing/2014/main" id="{8B502D5B-6ADF-EC4C-A92B-5461266623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9" r="7464" b="70697"/>
          <a:stretch/>
        </p:blipFill>
        <p:spPr bwMode="auto">
          <a:xfrm>
            <a:off x="7272899" y="1010197"/>
            <a:ext cx="3531766" cy="125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uente Cookies. Letras De Alimentos. Tipografía Comestible. Hornear ABC.  Galletas Y Pasteles De Harina De Avena. Galletas Con Gotas De Chocolate  Alfabeto. Las Cartas De La Galleta Ilustraciones svg, vectoriales, clip art">
            <a:extLst>
              <a:ext uri="{FF2B5EF4-FFF2-40B4-BE49-F238E27FC236}">
                <a16:creationId xmlns:a16="http://schemas.microsoft.com/office/drawing/2014/main" id="{F6C22098-8377-9F6F-72CD-5C8DFC810A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17859" r="1152" b="60612"/>
          <a:stretch/>
        </p:blipFill>
        <p:spPr bwMode="auto">
          <a:xfrm>
            <a:off x="277814" y="1278400"/>
            <a:ext cx="4144161" cy="93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okémon font - forum | dafont.com">
            <a:extLst>
              <a:ext uri="{FF2B5EF4-FFF2-40B4-BE49-F238E27FC236}">
                <a16:creationId xmlns:a16="http://schemas.microsoft.com/office/drawing/2014/main" id="{81F22FB0-2CB2-59E5-473B-CF1840857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957" y="2589306"/>
            <a:ext cx="2702085" cy="97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6BD0471-7DDA-2204-9E8D-0B4C23E987D5}"/>
              </a:ext>
            </a:extLst>
          </p:cNvPr>
          <p:cNvSpPr txBox="1"/>
          <p:nvPr/>
        </p:nvSpPr>
        <p:spPr>
          <a:xfrm>
            <a:off x="1995948" y="4280504"/>
            <a:ext cx="79785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¿Conoces alguna fuente tipográfica que te agrade?.</a:t>
            </a:r>
          </a:p>
          <a:p>
            <a:pPr algn="just" fontAlgn="base"/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r>
              <a:rPr lang="es-ES" sz="200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¿Te gustaría crear tu propia fuente tipográfica con tu nombre?</a:t>
            </a:r>
            <a:endParaRPr lang="es-ES" sz="2000" i="0" dirty="0">
              <a:solidFill>
                <a:srgbClr val="E6E6E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F3A6BF-76E4-DA05-73B1-CB88804AA49B}"/>
              </a:ext>
            </a:extLst>
          </p:cNvPr>
          <p:cNvSpPr txBox="1"/>
          <p:nvPr/>
        </p:nvSpPr>
        <p:spPr>
          <a:xfrm>
            <a:off x="3567428" y="783439"/>
            <a:ext cx="663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¿Qué tienen de especial estas fuentes?.</a:t>
            </a:r>
            <a:endParaRPr lang="es-ES" sz="2000" i="0" dirty="0">
              <a:solidFill>
                <a:srgbClr val="E6E6E6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88900-4334-688D-5254-76625F2B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AB406713-DD7D-4E27-BFF4-58A3F6CB5446}"/>
              </a:ext>
            </a:extLst>
          </p:cNvPr>
          <p:cNvSpPr txBox="1"/>
          <p:nvPr/>
        </p:nvSpPr>
        <p:spPr>
          <a:xfrm>
            <a:off x="1769807" y="885353"/>
            <a:ext cx="78658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Explicación sencilla: “Así visten las letras en la </a:t>
            </a:r>
            <a:r>
              <a:rPr lang="es-ES" sz="2000" dirty="0" err="1">
                <a:latin typeface="Century Gothic" panose="020B0502020202020204" pitchFamily="34" charset="0"/>
              </a:rPr>
              <a:t>compu</a:t>
            </a: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Una fuente tipográfica es un conjunto de letras, números y caracteres especiales con un diseño”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18D71AA-07F0-40AA-BD0A-C9F72C1E8E36}"/>
              </a:ext>
            </a:extLst>
          </p:cNvPr>
          <p:cNvSpPr txBox="1"/>
          <p:nvPr/>
        </p:nvSpPr>
        <p:spPr>
          <a:xfrm>
            <a:off x="2920180" y="32661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una fuente tipográfica?</a:t>
            </a:r>
          </a:p>
        </p:txBody>
      </p:sp>
      <p:pic>
        <p:nvPicPr>
          <p:cNvPr id="1026" name="Picture 2" descr="La tipografía importa - Blubber.es">
            <a:extLst>
              <a:ext uri="{FF2B5EF4-FFF2-40B4-BE49-F238E27FC236}">
                <a16:creationId xmlns:a16="http://schemas.microsoft.com/office/drawing/2014/main" id="{B2B54464-534A-44F3-823A-45C935ACD49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780" y="2480187"/>
            <a:ext cx="3352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33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88900-4334-688D-5254-76625F2B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37D9FBF-42E9-4DC2-A1B0-E6C63995B25C}"/>
              </a:ext>
            </a:extLst>
          </p:cNvPr>
          <p:cNvSpPr txBox="1"/>
          <p:nvPr/>
        </p:nvSpPr>
        <p:spPr>
          <a:xfrm>
            <a:off x="2664541" y="1367135"/>
            <a:ext cx="70202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Decoran cuentos, juegos y carteles en la escuela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Nos ayudan a que leer sea más divertido y fácil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337B028-77FE-4C21-8177-31A9B9F9D12B}"/>
              </a:ext>
            </a:extLst>
          </p:cNvPr>
          <p:cNvSpPr txBox="1"/>
          <p:nvPr/>
        </p:nvSpPr>
        <p:spPr>
          <a:xfrm>
            <a:off x="2920181" y="36594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¿Para qué sirven las fuentes?</a:t>
            </a:r>
          </a:p>
        </p:txBody>
      </p:sp>
      <p:pic>
        <p:nvPicPr>
          <p:cNvPr id="2050" name="Picture 2" descr="Fuentes variables | Monotype.">
            <a:extLst>
              <a:ext uri="{FF2B5EF4-FFF2-40B4-BE49-F238E27FC236}">
                <a16:creationId xmlns:a16="http://schemas.microsoft.com/office/drawing/2014/main" id="{FC300F17-0729-499F-9C47-61C33C922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431" y="3192718"/>
            <a:ext cx="36195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880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88900-4334-688D-5254-76625F2B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DE090FA-F191-43D7-8570-E4A2473F1C60}"/>
              </a:ext>
            </a:extLst>
          </p:cNvPr>
          <p:cNvSpPr txBox="1"/>
          <p:nvPr/>
        </p:nvSpPr>
        <p:spPr>
          <a:xfrm>
            <a:off x="1524000" y="1198290"/>
            <a:ext cx="95667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Fuentes redondeadas: parecen burbujas (ejemplo: Skay, Bauhaus Bau)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Fuentes manuscritas: como si las escribiera un niño.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9BBB4EB-0E37-425C-AFC5-534291472E00}"/>
              </a:ext>
            </a:extLst>
          </p:cNvPr>
          <p:cNvSpPr txBox="1"/>
          <p:nvPr/>
        </p:nvSpPr>
        <p:spPr>
          <a:xfrm>
            <a:off x="1897626" y="356109"/>
            <a:ext cx="8396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Tipos de fuentes: ¡Cada letra tiene su personalidad!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F325375-59B4-4EC1-BA4F-259991E568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03" y="2930494"/>
            <a:ext cx="2635045" cy="263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989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88900-4334-688D-5254-76625F2B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F16F43A-0513-47BC-B6CF-2D77C6B47184}"/>
              </a:ext>
            </a:extLst>
          </p:cNvPr>
          <p:cNvSpPr txBox="1"/>
          <p:nvPr/>
        </p:nvSpPr>
        <p:spPr>
          <a:xfrm>
            <a:off x="2890683" y="1464609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 err="1">
                <a:latin typeface="Century Gothic" panose="020B0502020202020204" pitchFamily="34" charset="0"/>
              </a:rPr>
              <a:t>Happy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Kid</a:t>
            </a:r>
            <a:r>
              <a:rPr lang="es-ES" sz="2000" dirty="0">
                <a:latin typeface="Century Gothic" panose="020B0502020202020204" pitchFamily="34" charset="0"/>
              </a:rPr>
              <a:t> Creative: letras </a:t>
            </a:r>
            <a:r>
              <a:rPr lang="es-ES" sz="2000" dirty="0" err="1">
                <a:latin typeface="Century Gothic" panose="020B0502020202020204" pitchFamily="34" charset="0"/>
              </a:rPr>
              <a:t>bold</a:t>
            </a:r>
            <a:r>
              <a:rPr lang="es-ES" sz="2000" dirty="0">
                <a:latin typeface="Century Gothic" panose="020B0502020202020204" pitchFamily="34" charset="0"/>
              </a:rPr>
              <a:t> y coloridas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Anima: letras con dibujitos de animales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 err="1">
                <a:latin typeface="Century Gothic" panose="020B0502020202020204" pitchFamily="34" charset="0"/>
              </a:rPr>
              <a:t>Rocketboy</a:t>
            </a:r>
            <a:r>
              <a:rPr lang="es-ES" sz="2000" dirty="0">
                <a:latin typeface="Century Gothic" panose="020B0502020202020204" pitchFamily="34" charset="0"/>
              </a:rPr>
              <a:t>: parece hecha con crayones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997278E-3163-476C-9ED8-DE03E14A0D71}"/>
              </a:ext>
            </a:extLst>
          </p:cNvPr>
          <p:cNvSpPr txBox="1"/>
          <p:nvPr/>
        </p:nvSpPr>
        <p:spPr>
          <a:xfrm>
            <a:off x="2605548" y="37577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Fuentes para niños: las más divertidas</a:t>
            </a:r>
          </a:p>
        </p:txBody>
      </p:sp>
      <p:pic>
        <p:nvPicPr>
          <p:cNvPr id="4098" name="Picture 2" descr="Happy Kids Fuente por Anaya Studio · Creative Fabrica">
            <a:extLst>
              <a:ext uri="{FF2B5EF4-FFF2-40B4-BE49-F238E27FC236}">
                <a16:creationId xmlns:a16="http://schemas.microsoft.com/office/drawing/2014/main" id="{7BDE15E8-E60E-4D75-8689-D3915CC89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053" y="3113031"/>
            <a:ext cx="4250716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787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88900-4334-688D-5254-76625F2B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BDFD6BD-6F9D-4576-BB09-96657C7B73FE}"/>
              </a:ext>
            </a:extLst>
          </p:cNvPr>
          <p:cNvSpPr txBox="1"/>
          <p:nvPr/>
        </p:nvSpPr>
        <p:spPr>
          <a:xfrm>
            <a:off x="1406012" y="1317974"/>
            <a:ext cx="77969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Letras felices y saltarinas vs. letras serias y cuadradas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Ejemplo visual: la palabra “FELICIDADES” en diferentes fuentes</a:t>
            </a:r>
          </a:p>
        </p:txBody>
      </p:sp>
      <p:pic>
        <p:nvPicPr>
          <p:cNvPr id="5122" name="Picture 2" descr="C">
            <a:extLst>
              <a:ext uri="{FF2B5EF4-FFF2-40B4-BE49-F238E27FC236}">
                <a16:creationId xmlns:a16="http://schemas.microsoft.com/office/drawing/2014/main" id="{8DD5E6DB-2C7D-4D2C-9972-9C0AF9C7C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65"/>
          <a:stretch/>
        </p:blipFill>
        <p:spPr bwMode="auto">
          <a:xfrm>
            <a:off x="3612125" y="2364885"/>
            <a:ext cx="4494213" cy="353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B398B76-D10E-4ED0-A663-C7EA4635BEA1}"/>
              </a:ext>
            </a:extLst>
          </p:cNvPr>
          <p:cNvSpPr txBox="1"/>
          <p:nvPr/>
        </p:nvSpPr>
        <p:spPr>
          <a:xfrm>
            <a:off x="3106993" y="363396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Letras y emociones: ¿Cómo te hace sentir cada fuente?</a:t>
            </a:r>
          </a:p>
        </p:txBody>
      </p:sp>
    </p:spTree>
    <p:extLst>
      <p:ext uri="{BB962C8B-B14F-4D97-AF65-F5344CB8AC3E}">
        <p14:creationId xmlns:p14="http://schemas.microsoft.com/office/powerpoint/2010/main" val="3182676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BF26B-27E6-6640-44FB-58D7914CE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FEEAD88-81CF-E91E-337B-F2AAF6AB7EF1}"/>
              </a:ext>
            </a:extLst>
          </p:cNvPr>
          <p:cNvSpPr txBox="1"/>
          <p:nvPr/>
        </p:nvSpPr>
        <p:spPr>
          <a:xfrm>
            <a:off x="3971644" y="172921"/>
            <a:ext cx="4142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Century Gothic" panose="020B0502020202020204" pitchFamily="34" charset="0"/>
              </a:rPr>
              <a:t>¿Dónde están las fuentes?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EADD0B1-4CE8-16C4-0D61-BDF4FBD4AD20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12F3FD0-D50C-D517-6442-B6085387E12B}"/>
              </a:ext>
            </a:extLst>
          </p:cNvPr>
          <p:cNvSpPr txBox="1"/>
          <p:nvPr/>
        </p:nvSpPr>
        <p:spPr>
          <a:xfrm>
            <a:off x="1174318" y="777876"/>
            <a:ext cx="9339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En los procesadores de textos vamos a encontrar los distintos tipos de fuentes instaladas, en el programa de WordPad las fuentes se encuentran en el comando familia de fuentes.</a:t>
            </a:r>
            <a:endParaRPr lang="es-ES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D91E58-3A8E-25F3-AC56-7148C69BD7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" t="200" r="58916" b="86754"/>
          <a:stretch/>
        </p:blipFill>
        <p:spPr>
          <a:xfrm>
            <a:off x="1361830" y="1845579"/>
            <a:ext cx="9362110" cy="16752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D2E57E-A54F-02EA-1372-E3396FB7DD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80" t="5176" r="87257" b="92694"/>
          <a:stretch/>
        </p:blipFill>
        <p:spPr>
          <a:xfrm>
            <a:off x="3471805" y="4583232"/>
            <a:ext cx="4883986" cy="87802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3FE8B65-00E1-D5C8-A9AA-21E8AD3D0F4C}"/>
              </a:ext>
            </a:extLst>
          </p:cNvPr>
          <p:cNvSpPr txBox="1"/>
          <p:nvPr/>
        </p:nvSpPr>
        <p:spPr>
          <a:xfrm>
            <a:off x="1244271" y="3728884"/>
            <a:ext cx="9339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El comando fuentes tiene una flecha desplegable, si haces </a:t>
            </a:r>
            <a:r>
              <a:rPr lang="es-ES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click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 sobre ella aparecerán todas las fuentes que puedes utilizar</a:t>
            </a:r>
            <a:endParaRPr lang="es-ES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638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F6A97-BC25-9FCB-2FEC-7C2C1C514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FEE244C-1BBE-3ECA-255F-31D505B72AE7}"/>
              </a:ext>
            </a:extLst>
          </p:cNvPr>
          <p:cNvSpPr txBox="1"/>
          <p:nvPr/>
        </p:nvSpPr>
        <p:spPr>
          <a:xfrm>
            <a:off x="4822080" y="148277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Las fuentes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AE88F2D-EAD2-5C85-CA1E-6506BB18C929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759390-61B6-A7DF-9C48-94BA494EF757}"/>
              </a:ext>
            </a:extLst>
          </p:cNvPr>
          <p:cNvSpPr txBox="1"/>
          <p:nvPr/>
        </p:nvSpPr>
        <p:spPr>
          <a:xfrm>
            <a:off x="1184150" y="884362"/>
            <a:ext cx="9339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Estas son algunas de las fuentes que podrás utilizar</a:t>
            </a:r>
            <a:endParaRPr lang="es-ES" sz="20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A02E4C1-B4CC-344C-85F8-9BA7CD52DC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87" t="5382" r="84518" b="66605"/>
          <a:stretch/>
        </p:blipFill>
        <p:spPr>
          <a:xfrm>
            <a:off x="4719045" y="1493240"/>
            <a:ext cx="2753910" cy="456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22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A44DF-34C0-E674-06A3-D130A73BB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9BCA24-EF6C-1447-7DC7-F1B05978219C}"/>
              </a:ext>
            </a:extLst>
          </p:cNvPr>
          <p:cNvSpPr txBox="1"/>
          <p:nvPr/>
        </p:nvSpPr>
        <p:spPr>
          <a:xfrm>
            <a:off x="4822080" y="148277"/>
            <a:ext cx="2688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Cambiar fuentes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DA8CBAE-31E3-8071-57B7-EE68FA834D09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6B24095-3B3E-85D4-3EBB-9C34E2A449E8}"/>
              </a:ext>
            </a:extLst>
          </p:cNvPr>
          <p:cNvSpPr txBox="1"/>
          <p:nvPr/>
        </p:nvSpPr>
        <p:spPr>
          <a:xfrm>
            <a:off x="1184150" y="884362"/>
            <a:ext cx="933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Para cambiar el tipo de fuente en una computadora debes realizar lo siguiente</a:t>
            </a:r>
            <a:endParaRPr lang="es-ES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1A72312-41CE-105A-CCBE-4DCD9B914D22}"/>
              </a:ext>
            </a:extLst>
          </p:cNvPr>
          <p:cNvSpPr txBox="1"/>
          <p:nvPr/>
        </p:nvSpPr>
        <p:spPr>
          <a:xfrm>
            <a:off x="2536731" y="1673817"/>
            <a:ext cx="45706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1.- Selecciona el texto</a:t>
            </a:r>
          </a:p>
          <a:p>
            <a:pPr algn="just" fontAlgn="base"/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endParaRPr lang="es-ES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algn="just" fontAlgn="base"/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2.- Haz </a:t>
            </a:r>
            <a:r>
              <a:rPr lang="es-ES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click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 en la flecha desplegable</a:t>
            </a:r>
          </a:p>
          <a:p>
            <a:pPr algn="just" fontAlgn="base"/>
            <a:endParaRPr lang="es-ES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algn="just" fontAlgn="base"/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endParaRPr lang="es-ES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algn="just" fontAlgn="base"/>
            <a:endParaRPr lang="es-ES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algn="just" fontAlgn="base"/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3.- Elije la fuente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C1A9BF2-D327-47E1-6F76-CD4CA81196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04" t="12896" r="34220" b="71865"/>
          <a:stretch/>
        </p:blipFill>
        <p:spPr>
          <a:xfrm>
            <a:off x="5645790" y="1362825"/>
            <a:ext cx="3825380" cy="104510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5A95BAE-29BC-8AF1-BD4A-51155AC7DD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80" t="5176" r="87257" b="92694"/>
          <a:stretch/>
        </p:blipFill>
        <p:spPr>
          <a:xfrm>
            <a:off x="6676399" y="2718923"/>
            <a:ext cx="4883986" cy="87802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DBC9F07-1CBE-4890-403B-CB205B0082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87" t="5291" r="84518" b="79308"/>
          <a:stretch/>
        </p:blipFill>
        <p:spPr>
          <a:xfrm>
            <a:off x="5379238" y="3990822"/>
            <a:ext cx="2070186" cy="188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82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/>
              <a:t>Actividad 44-47</a:t>
            </a:r>
            <a:endParaRPr lang="es-MX" sz="4400" dirty="0"/>
          </a:p>
          <a:p>
            <a:pPr algn="ctr"/>
            <a:r>
              <a:rPr lang="es-MX" sz="4400" dirty="0"/>
              <a:t>Habilidad 23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598237"/>
            <a:ext cx="989901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fontAlgn="base"/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es una fuente?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aparece en la pantalla si presionamos la flecha desplegable del comando fuente?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¿Cómo podemos ver todas las fuentes que tiene la computadora?</a:t>
            </a:r>
            <a:br>
              <a:rPr lang="es-ES" dirty="0">
                <a:latin typeface="Century Gothic" panose="020B0502020202020204" pitchFamily="34" charset="0"/>
              </a:rPr>
            </a:br>
            <a:endParaRPr lang="es-ES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6362</TotalTime>
  <Words>423</Words>
  <Application>Microsoft Office PowerPoint</Application>
  <PresentationFormat>Panorámica</PresentationFormat>
  <Paragraphs>64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208</cp:revision>
  <dcterms:created xsi:type="dcterms:W3CDTF">2020-04-27T12:02:24Z</dcterms:created>
  <dcterms:modified xsi:type="dcterms:W3CDTF">2025-08-08T18:33:50Z</dcterms:modified>
</cp:coreProperties>
</file>