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99" r:id="rId7"/>
    <p:sldId id="302" r:id="rId8"/>
    <p:sldId id="303" r:id="rId9"/>
    <p:sldId id="304" r:id="rId10"/>
    <p:sldId id="308" r:id="rId11"/>
    <p:sldId id="310" r:id="rId12"/>
    <p:sldId id="305" r:id="rId13"/>
    <p:sldId id="306" r:id="rId14"/>
    <p:sldId id="311" r:id="rId15"/>
    <p:sldId id="261" r:id="rId16"/>
    <p:sldId id="269" r:id="rId1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99"/>
            <p14:sldId id="302"/>
            <p14:sldId id="303"/>
            <p14:sldId id="304"/>
            <p14:sldId id="308"/>
            <p14:sldId id="310"/>
            <p14:sldId id="305"/>
            <p14:sldId id="306"/>
            <p14:sldId id="311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307596" y="1927663"/>
            <a:ext cx="11048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Century Gothic" panose="020B0502020202020204" pitchFamily="34" charset="0"/>
              </a:rPr>
              <a:t>Tema 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A634DB6-4777-45C4-BC3A-E08F68403948}"/>
              </a:ext>
            </a:extLst>
          </p:cNvPr>
          <p:cNvSpPr txBox="1"/>
          <p:nvPr/>
        </p:nvSpPr>
        <p:spPr>
          <a:xfrm>
            <a:off x="2438399" y="2841974"/>
            <a:ext cx="76691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¡Bienvenidos a la clase de Drag and </a:t>
            </a:r>
            <a:r>
              <a:rPr lang="es-ES" sz="2000" b="1" dirty="0" err="1">
                <a:latin typeface="Century Gothic" panose="020B0502020202020204" pitchFamily="34" charset="0"/>
              </a:rPr>
              <a:t>Drop</a:t>
            </a:r>
            <a:r>
              <a:rPr lang="es-ES" sz="2000" b="1" dirty="0">
                <a:latin typeface="Century Gothic" panose="020B0502020202020204" pitchFamily="34" charset="0"/>
              </a:rPr>
              <a:t>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Introducción a la programación para niños de 6 a 7 años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Aprenderemos jugando y moviendo objetos en la pantalla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50CEF1D-EAE1-43AC-EACD-8479C78FADF6}"/>
              </a:ext>
            </a:extLst>
          </p:cNvPr>
          <p:cNvSpPr/>
          <p:nvPr/>
        </p:nvSpPr>
        <p:spPr>
          <a:xfrm>
            <a:off x="10816219" y="263576"/>
            <a:ext cx="1384183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FBFDC10-D302-B445-DC2B-A8565C4755C3}"/>
              </a:ext>
            </a:extLst>
          </p:cNvPr>
          <p:cNvSpPr txBox="1"/>
          <p:nvPr/>
        </p:nvSpPr>
        <p:spPr>
          <a:xfrm>
            <a:off x="631949" y="3715501"/>
            <a:ext cx="8784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 Navegación segura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Las 3 reglas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Arrastrar y soltar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83CBB7-FE88-44CD-9866-5B24A47749D6}"/>
              </a:ext>
            </a:extLst>
          </p:cNvPr>
          <p:cNvSpPr txBox="1"/>
          <p:nvPr/>
        </p:nvSpPr>
        <p:spPr>
          <a:xfrm>
            <a:off x="631949" y="389411"/>
            <a:ext cx="1092810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Explorar la técnica de arrastrar y soltar (drag &amp; </a:t>
            </a:r>
            <a:r>
              <a:rPr lang="es-ES" sz="2000" dirty="0" err="1">
                <a:latin typeface="Century Gothic" panose="020B0502020202020204" pitchFamily="34" charset="0"/>
              </a:rPr>
              <a:t>drop</a:t>
            </a:r>
            <a:r>
              <a:rPr lang="es-ES" sz="2000" dirty="0">
                <a:latin typeface="Century Gothic" panose="020B0502020202020204" pitchFamily="34" charset="0"/>
              </a:rPr>
              <a:t>) como estrategia para construir instrucciones básicas en entornos de programación visual orientados a niños.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Utilizar correctamente el método de arrastrar y soltar bloques o elementos en plataformas de programación visual (como </a:t>
            </a:r>
            <a:r>
              <a:rPr lang="es-ES" sz="2000" dirty="0" err="1">
                <a:latin typeface="Century Gothic" panose="020B0502020202020204" pitchFamily="34" charset="0"/>
              </a:rPr>
              <a:t>Code</a:t>
            </a:r>
            <a:r>
              <a:rPr lang="es-ES" sz="2000" dirty="0">
                <a:latin typeface="Century Gothic" panose="020B0502020202020204" pitchFamily="34" charset="0"/>
              </a:rPr>
              <a:t>) para crear secuencias simples y resolver desafíos básicos.</a:t>
            </a: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F56C3A4-7742-54F1-5B7D-2310B7AF0F7D}"/>
              </a:ext>
            </a:extLst>
          </p:cNvPr>
          <p:cNvSpPr/>
          <p:nvPr/>
        </p:nvSpPr>
        <p:spPr>
          <a:xfrm>
            <a:off x="10816219" y="263576"/>
            <a:ext cx="1384183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Free Drag Drop Animations | Download in Lottie JSON, GIF | LottieFiles">
            <a:extLst>
              <a:ext uri="{FF2B5EF4-FFF2-40B4-BE49-F238E27FC236}">
                <a16:creationId xmlns:a16="http://schemas.microsoft.com/office/drawing/2014/main" id="{6A736C36-C1FA-405E-9D73-C71AEE2D752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"/>
            <a:ext cx="6096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F13071E-68E5-5568-0DB6-CC0B46537E5F}"/>
              </a:ext>
            </a:extLst>
          </p:cNvPr>
          <p:cNvSpPr txBox="1"/>
          <p:nvPr/>
        </p:nvSpPr>
        <p:spPr>
          <a:xfrm>
            <a:off x="3954308" y="422697"/>
            <a:ext cx="3161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>
                <a:latin typeface="Century Gothic" panose="020B0502020202020204" pitchFamily="34" charset="0"/>
              </a:rPr>
              <a:t>Navegación segura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4ED3F7-3C8A-F1F6-2CDD-9F6058D91CE8}"/>
              </a:ext>
            </a:extLst>
          </p:cNvPr>
          <p:cNvSpPr txBox="1"/>
          <p:nvPr/>
        </p:nvSpPr>
        <p:spPr>
          <a:xfrm>
            <a:off x="2233658" y="2028635"/>
            <a:ext cx="893578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¿Has usado internet?</a:t>
            </a:r>
            <a:br>
              <a:rPr lang="es-ES" sz="2000" dirty="0">
                <a:latin typeface="Century Gothic" panose="020B0502020202020204" pitchFamily="34" charset="0"/>
              </a:rPr>
            </a:b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</a:t>
            </a:r>
            <a:r>
              <a:rPr lang="es-E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Para qué utilizas internet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?</a:t>
            </a:r>
            <a:br>
              <a:rPr lang="es-ES" sz="2000" dirty="0">
                <a:latin typeface="Century Gothic" panose="020B0502020202020204" pitchFamily="34" charset="0"/>
              </a:rPr>
            </a:b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¿Sabias que papi o mami deben de supervisarte cuando navegas?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7DAB153-CA62-943E-5A36-A5DE354EF668}"/>
              </a:ext>
            </a:extLst>
          </p:cNvPr>
          <p:cNvSpPr/>
          <p:nvPr/>
        </p:nvSpPr>
        <p:spPr>
          <a:xfrm>
            <a:off x="10723940" y="884362"/>
            <a:ext cx="1468060" cy="251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4BA2A-28C2-069E-B27E-658F41C2E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3841CD4-8433-2996-A453-87C9CB1782CB}"/>
              </a:ext>
            </a:extLst>
          </p:cNvPr>
          <p:cNvSpPr txBox="1"/>
          <p:nvPr/>
        </p:nvSpPr>
        <p:spPr>
          <a:xfrm>
            <a:off x="3254028" y="182850"/>
            <a:ext cx="4521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Navegación segura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5CA6BB-B062-C02C-295C-DAB077227DAA}"/>
              </a:ext>
            </a:extLst>
          </p:cNvPr>
          <p:cNvSpPr txBox="1"/>
          <p:nvPr/>
        </p:nvSpPr>
        <p:spPr>
          <a:xfrm>
            <a:off x="1799303" y="1073782"/>
            <a:ext cx="70318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El internet es fabuloso, en internet podemos visitar lugares como museos, pirámides, escuelas y divertirnos.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 descr="happy internet GIF by mushroommovie - Find &amp; Share on GIPHY">
            <a:extLst>
              <a:ext uri="{FF2B5EF4-FFF2-40B4-BE49-F238E27FC236}">
                <a16:creationId xmlns:a16="http://schemas.microsoft.com/office/drawing/2014/main" id="{EC837AE6-D960-44BA-E702-43D99FE7D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113" y="1809206"/>
            <a:ext cx="2991394" cy="299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376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FD46D-875F-7215-73CE-D0E661EC0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BA93E32-DD98-CB9E-6C92-0288FCC9ABF0}"/>
              </a:ext>
            </a:extLst>
          </p:cNvPr>
          <p:cNvSpPr txBox="1"/>
          <p:nvPr/>
        </p:nvSpPr>
        <p:spPr>
          <a:xfrm>
            <a:off x="3835167" y="242948"/>
            <a:ext cx="4521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Las 3 reglas para navegar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D62F983-6E5E-9BD3-B050-9CCE1F099CD0}"/>
              </a:ext>
            </a:extLst>
          </p:cNvPr>
          <p:cNvSpPr txBox="1"/>
          <p:nvPr/>
        </p:nvSpPr>
        <p:spPr>
          <a:xfrm>
            <a:off x="2133600" y="1073782"/>
            <a:ext cx="82121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Para navegar en internet de forma seguro debemos de seguir 3 reglas básicas</a:t>
            </a:r>
          </a:p>
          <a:p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1.- Siempre pregunta primero a tus papas.</a:t>
            </a:r>
          </a:p>
          <a:p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3074" name="Picture 2" descr="Duda GIFs | Tenor">
            <a:extLst>
              <a:ext uri="{FF2B5EF4-FFF2-40B4-BE49-F238E27FC236}">
                <a16:creationId xmlns:a16="http://schemas.microsoft.com/office/drawing/2014/main" id="{4CEDFB0E-2A1F-37E5-DC63-FE890D19B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157" y="2661570"/>
            <a:ext cx="2497686" cy="233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59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F581E-1E62-C350-3C03-6D55D33D5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6AB12A2-3532-2DDF-F5E1-BDBAD8BE5EB2}"/>
              </a:ext>
            </a:extLst>
          </p:cNvPr>
          <p:cNvSpPr txBox="1"/>
          <p:nvPr/>
        </p:nvSpPr>
        <p:spPr>
          <a:xfrm>
            <a:off x="3911451" y="410096"/>
            <a:ext cx="4521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Las 3 reglas para navegar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E9D36E4-36F0-CB48-3087-733DBE3D732A}"/>
              </a:ext>
            </a:extLst>
          </p:cNvPr>
          <p:cNvSpPr txBox="1"/>
          <p:nvPr/>
        </p:nvSpPr>
        <p:spPr>
          <a:xfrm>
            <a:off x="2133600" y="1073782"/>
            <a:ext cx="821218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2.- Solo habla con gente que conoces</a:t>
            </a:r>
          </a:p>
          <a:p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 descr="Feliz Día a todas nuestras Familias - Colegio Pumahue Temuco">
            <a:extLst>
              <a:ext uri="{FF2B5EF4-FFF2-40B4-BE49-F238E27FC236}">
                <a16:creationId xmlns:a16="http://schemas.microsoft.com/office/drawing/2014/main" id="{B201126E-9D72-ED33-255A-D42A00115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451" y="2551110"/>
            <a:ext cx="4656479" cy="278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202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059D5-216F-B1A0-A813-376F606A5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EABA322-5B42-772D-18D9-D5A9B34DCB93}"/>
              </a:ext>
            </a:extLst>
          </p:cNvPr>
          <p:cNvSpPr txBox="1"/>
          <p:nvPr/>
        </p:nvSpPr>
        <p:spPr>
          <a:xfrm>
            <a:off x="4055166" y="360934"/>
            <a:ext cx="4521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Las 3 reglas para navegar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E314A4F-6680-9361-2E0A-7C5267E4B215}"/>
              </a:ext>
            </a:extLst>
          </p:cNvPr>
          <p:cNvSpPr txBox="1"/>
          <p:nvPr/>
        </p:nvSpPr>
        <p:spPr>
          <a:xfrm>
            <a:off x="2133600" y="1073782"/>
            <a:ext cx="82121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3.-Quedate en lugares seguros</a:t>
            </a:r>
          </a:p>
          <a:p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5122" name="Picture 2" descr="eiO - Ilustraciones bonitas con un toque kawaii por Alba Alcaide">
            <a:extLst>
              <a:ext uri="{FF2B5EF4-FFF2-40B4-BE49-F238E27FC236}">
                <a16:creationId xmlns:a16="http://schemas.microsoft.com/office/drawing/2014/main" id="{76D04C35-FE50-E4C8-7922-DA44A956A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168" y="2274111"/>
            <a:ext cx="4961664" cy="3177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116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059D5-216F-B1A0-A813-376F606A5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FF6F4326-D6E4-4C23-9403-EB1C0D9F9320}"/>
              </a:ext>
            </a:extLst>
          </p:cNvPr>
          <p:cNvSpPr txBox="1"/>
          <p:nvPr/>
        </p:nvSpPr>
        <p:spPr>
          <a:xfrm>
            <a:off x="1474838" y="954318"/>
            <a:ext cx="80624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"Arrastrar y soltar" significa mover cosas con el mouse o dedo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Muy usado en juegos y actividades digitales para niños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3FA529-1A77-4F80-95FA-C3BAA74E4A7C}"/>
              </a:ext>
            </a:extLst>
          </p:cNvPr>
          <p:cNvSpPr txBox="1"/>
          <p:nvPr/>
        </p:nvSpPr>
        <p:spPr>
          <a:xfrm>
            <a:off x="2733367" y="22112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Drag and </a:t>
            </a:r>
            <a:r>
              <a:rPr lang="es-ES" sz="2400" dirty="0" err="1">
                <a:latin typeface="Century Gothic" panose="020B0502020202020204" pitchFamily="34" charset="0"/>
              </a:rPr>
              <a:t>Drop</a:t>
            </a:r>
            <a:r>
              <a:rPr lang="es-ES" sz="2400" dirty="0">
                <a:latin typeface="Century Gothic" panose="020B0502020202020204" pitchFamily="34" charset="0"/>
              </a:rPr>
              <a:t>?</a:t>
            </a:r>
          </a:p>
        </p:txBody>
      </p:sp>
      <p:pic>
        <p:nvPicPr>
          <p:cNvPr id="2050" name="Picture 2" descr="Mover y copiar archivos con el método de arrastrar y soltar - Mi sitio">
            <a:extLst>
              <a:ext uri="{FF2B5EF4-FFF2-40B4-BE49-F238E27FC236}">
                <a16:creationId xmlns:a16="http://schemas.microsoft.com/office/drawing/2014/main" id="{D86B5C79-C988-4802-B9F2-7FCCC6E1E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908" y="1969981"/>
            <a:ext cx="6998512" cy="3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759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059D5-216F-B1A0-A813-376F606A5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3DDC316-71B7-4845-9F50-001477776FEE}"/>
              </a:ext>
            </a:extLst>
          </p:cNvPr>
          <p:cNvSpPr txBox="1"/>
          <p:nvPr/>
        </p:nvSpPr>
        <p:spPr>
          <a:xfrm>
            <a:off x="2354826" y="1298309"/>
            <a:ext cx="74823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Facilita aprender secuencias e instrucciones básicas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Permite experimentar con lógica sin escribir código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67BB810-849B-424E-83BD-7E0BA51E1D1E}"/>
              </a:ext>
            </a:extLst>
          </p:cNvPr>
          <p:cNvSpPr txBox="1"/>
          <p:nvPr/>
        </p:nvSpPr>
        <p:spPr>
          <a:xfrm>
            <a:off x="2251587" y="356108"/>
            <a:ext cx="86425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¿Por qué usamos Drag and </a:t>
            </a:r>
            <a:r>
              <a:rPr lang="es-ES" sz="2400" dirty="0" err="1">
                <a:latin typeface="Century Gothic" panose="020B0502020202020204" pitchFamily="34" charset="0"/>
              </a:rPr>
              <a:t>Drop</a:t>
            </a:r>
            <a:r>
              <a:rPr lang="es-ES" sz="2400" dirty="0">
                <a:latin typeface="Century Gothic" panose="020B0502020202020204" pitchFamily="34" charset="0"/>
              </a:rPr>
              <a:t> en Programación?</a:t>
            </a:r>
          </a:p>
        </p:txBody>
      </p:sp>
      <p:pic>
        <p:nvPicPr>
          <p:cNvPr id="3074" name="Picture 2" descr="Lista de Cambios - Scratch Addons">
            <a:extLst>
              <a:ext uri="{FF2B5EF4-FFF2-40B4-BE49-F238E27FC236}">
                <a16:creationId xmlns:a16="http://schemas.microsoft.com/office/drawing/2014/main" id="{0197E5A5-9E2A-4ED1-883C-71986FD906F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989" y="2794508"/>
            <a:ext cx="409575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507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A8FCC-3145-B7FD-BE72-CF6FA66A1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095D363-5C87-6C10-1850-8E680DBE8E1B}"/>
              </a:ext>
            </a:extLst>
          </p:cNvPr>
          <p:cNvSpPr txBox="1"/>
          <p:nvPr/>
        </p:nvSpPr>
        <p:spPr>
          <a:xfrm>
            <a:off x="2965165" y="255372"/>
            <a:ext cx="5553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Drag and </a:t>
            </a:r>
            <a:r>
              <a:rPr lang="es-ES" sz="2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drop</a:t>
            </a:r>
            <a:endParaRPr lang="es-ES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0BF1337-B6DD-5C23-CA7F-F9B8535D03D4}"/>
              </a:ext>
            </a:extLst>
          </p:cNvPr>
          <p:cNvSpPr txBox="1"/>
          <p:nvPr/>
        </p:nvSpPr>
        <p:spPr>
          <a:xfrm>
            <a:off x="846035" y="867183"/>
            <a:ext cx="10742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Sabias que una de las mayores actividades que realizamos en una computadora es arrastrar y soltar, para esto debes conocer muy bien los botones del mouse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EC8CB69-DA73-3D83-7B71-36C88885A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989" y="1998472"/>
            <a:ext cx="5553747" cy="485952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3C1A647-5BDA-22B2-5CAF-DDA45CFEE3D4}"/>
              </a:ext>
            </a:extLst>
          </p:cNvPr>
          <p:cNvSpPr txBox="1"/>
          <p:nvPr/>
        </p:nvSpPr>
        <p:spPr>
          <a:xfrm>
            <a:off x="1437628" y="3614719"/>
            <a:ext cx="18814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helvetica" panose="020B0604020202020204" pitchFamily="34" charset="0"/>
              </a:rPr>
              <a:t>Botón izquierdo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4B67AF9-8C89-59B2-3665-79DD1D50A342}"/>
              </a:ext>
            </a:extLst>
          </p:cNvPr>
          <p:cNvSpPr txBox="1"/>
          <p:nvPr/>
        </p:nvSpPr>
        <p:spPr>
          <a:xfrm>
            <a:off x="8356261" y="3614719"/>
            <a:ext cx="18814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helvetica" panose="020B0604020202020204" pitchFamily="34" charset="0"/>
              </a:rPr>
              <a:t>Botón derecho</a:t>
            </a:r>
          </a:p>
        </p:txBody>
      </p:sp>
    </p:spTree>
    <p:extLst>
      <p:ext uri="{BB962C8B-B14F-4D97-AF65-F5344CB8AC3E}">
        <p14:creationId xmlns:p14="http://schemas.microsoft.com/office/powerpoint/2010/main" val="2616911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E1B31-4A4A-53AA-4A29-EB01E97A2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92F2C5-F7C0-7BC4-5EDC-4123105F2C86}"/>
              </a:ext>
            </a:extLst>
          </p:cNvPr>
          <p:cNvSpPr txBox="1"/>
          <p:nvPr/>
        </p:nvSpPr>
        <p:spPr>
          <a:xfrm>
            <a:off x="3319127" y="154444"/>
            <a:ext cx="5553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Drag </a:t>
            </a:r>
            <a:r>
              <a:rPr lang="es-ES" sz="28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an</a:t>
            </a:r>
            <a:r>
              <a:rPr lang="es-E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drop</a:t>
            </a:r>
            <a:r>
              <a:rPr lang="es-ES" sz="2800" dirty="0">
                <a:solidFill>
                  <a:srgbClr val="000000"/>
                </a:solidFill>
                <a:latin typeface="Century Gothic" panose="020B0502020202020204" pitchFamily="34" charset="0"/>
              </a:rPr>
              <a:t> arrastrar y soltar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1A48530-2110-C246-F5AD-4F20708BE3F3}"/>
              </a:ext>
            </a:extLst>
          </p:cNvPr>
          <p:cNvSpPr txBox="1"/>
          <p:nvPr/>
        </p:nvSpPr>
        <p:spPr>
          <a:xfrm>
            <a:off x="825084" y="817514"/>
            <a:ext cx="10742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Para arrastrar y soltar (Drag and </a:t>
            </a:r>
            <a:r>
              <a:rPr lang="es-ES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drop</a:t>
            </a:r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 ) debes realizar lo siguiente</a:t>
            </a:r>
          </a:p>
        </p:txBody>
      </p:sp>
      <p:pic>
        <p:nvPicPr>
          <p:cNvPr id="7172" name="Picture 4" descr="Minion overall - Etsy México">
            <a:extLst>
              <a:ext uri="{FF2B5EF4-FFF2-40B4-BE49-F238E27FC236}">
                <a16:creationId xmlns:a16="http://schemas.microsoft.com/office/drawing/2014/main" id="{8E84D1C4-236D-8A27-7202-1018CC42F9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08" b="69068" l="71533" r="970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990" t="-980" r="-2076" b="29524"/>
          <a:stretch/>
        </p:blipFill>
        <p:spPr bwMode="auto">
          <a:xfrm>
            <a:off x="9454718" y="941034"/>
            <a:ext cx="1569548" cy="278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6D75AA4-2898-08EA-AAC7-88312AC945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07" r="3665" b="17676"/>
          <a:stretch/>
        </p:blipFill>
        <p:spPr bwMode="auto">
          <a:xfrm>
            <a:off x="2481831" y="3948157"/>
            <a:ext cx="6391042" cy="190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Minion overall - Etsy México">
            <a:extLst>
              <a:ext uri="{FF2B5EF4-FFF2-40B4-BE49-F238E27FC236}">
                <a16:creationId xmlns:a16="http://schemas.microsoft.com/office/drawing/2014/main" id="{37898240-CF13-FD63-F798-F76591919B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666" b="96167" l="73990" r="971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00" t="70853" b="1020"/>
          <a:stretch/>
        </p:blipFill>
        <p:spPr bwMode="auto">
          <a:xfrm>
            <a:off x="1145137" y="2362146"/>
            <a:ext cx="1459160" cy="109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hacia arriba 8">
            <a:extLst>
              <a:ext uri="{FF2B5EF4-FFF2-40B4-BE49-F238E27FC236}">
                <a16:creationId xmlns:a16="http://schemas.microsoft.com/office/drawing/2014/main" id="{B77681D6-2A75-8968-2EE5-619587C10568}"/>
              </a:ext>
            </a:extLst>
          </p:cNvPr>
          <p:cNvSpPr/>
          <p:nvPr/>
        </p:nvSpPr>
        <p:spPr>
          <a:xfrm rot="19521600">
            <a:off x="1962913" y="3018388"/>
            <a:ext cx="367469" cy="369332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DF78775-B745-8F9B-EAFD-853A1DF11346}"/>
              </a:ext>
            </a:extLst>
          </p:cNvPr>
          <p:cNvSpPr txBox="1"/>
          <p:nvPr/>
        </p:nvSpPr>
        <p:spPr>
          <a:xfrm>
            <a:off x="4906711" y="3140674"/>
            <a:ext cx="1189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Arrastra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241D9D7-C27C-A5D6-FDA5-C633A1D12BBF}"/>
              </a:ext>
            </a:extLst>
          </p:cNvPr>
          <p:cNvSpPr txBox="1"/>
          <p:nvPr/>
        </p:nvSpPr>
        <p:spPr>
          <a:xfrm>
            <a:off x="330438" y="3854059"/>
            <a:ext cx="25053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Coloca el cursor sobre la imagen y mantén presionado el botón del mouse.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E843491-630C-760C-CD2E-5329DC864BDE}"/>
              </a:ext>
            </a:extLst>
          </p:cNvPr>
          <p:cNvSpPr txBox="1"/>
          <p:nvPr/>
        </p:nvSpPr>
        <p:spPr>
          <a:xfrm>
            <a:off x="9710169" y="3948157"/>
            <a:ext cx="991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entury Gothic" panose="020B0502020202020204" pitchFamily="34" charset="0"/>
              </a:rPr>
              <a:t>Suelta</a:t>
            </a:r>
          </a:p>
        </p:txBody>
      </p:sp>
    </p:spTree>
    <p:extLst>
      <p:ext uri="{BB962C8B-B14F-4D97-AF65-F5344CB8AC3E}">
        <p14:creationId xmlns:p14="http://schemas.microsoft.com/office/powerpoint/2010/main" val="1908828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E1B31-4A4A-53AA-4A29-EB01E97A2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0997DD61-F208-4224-8A84-07EB39E0415E}"/>
              </a:ext>
            </a:extLst>
          </p:cNvPr>
          <p:cNvSpPr txBox="1"/>
          <p:nvPr/>
        </p:nvSpPr>
        <p:spPr>
          <a:xfrm>
            <a:off x="1111045" y="2413337"/>
            <a:ext cx="931114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¡Resumen y Próxima Clase!</a:t>
            </a:r>
          </a:p>
          <a:p>
            <a:endParaRPr lang="es-ES" sz="2000" b="1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Repaso: aprendimos a usar Drag and </a:t>
            </a:r>
            <a:r>
              <a:rPr lang="es-ES" sz="2000" dirty="0" err="1">
                <a:latin typeface="Century Gothic" panose="020B0502020202020204" pitchFamily="34" charset="0"/>
              </a:rPr>
              <a:t>Drop</a:t>
            </a:r>
            <a:r>
              <a:rPr lang="es-ES" sz="2000" dirty="0">
                <a:latin typeface="Century Gothic" panose="020B0502020202020204" pitchFamily="34" charset="0"/>
              </a:rPr>
              <a:t> para programar jugando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Siguiente clase: combinamos acciones para crear historias digitales</a:t>
            </a:r>
          </a:p>
        </p:txBody>
      </p:sp>
    </p:spTree>
    <p:extLst>
      <p:ext uri="{BB962C8B-B14F-4D97-AF65-F5344CB8AC3E}">
        <p14:creationId xmlns:p14="http://schemas.microsoft.com/office/powerpoint/2010/main" val="3700276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/>
              <a:t>Actividad  50</a:t>
            </a:r>
          </a:p>
          <a:p>
            <a:pPr algn="ctr"/>
            <a:r>
              <a:rPr lang="es-MX" sz="4400" dirty="0"/>
              <a:t>Habilidad 25 </a:t>
            </a:r>
            <a:r>
              <a:rPr lang="es-MX" sz="4400" dirty="0" err="1"/>
              <a:t>Code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2650831" y="1876430"/>
            <a:ext cx="64145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fontAlgn="base"/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¿Cuáles son las 3 reglas para navegar en internet?</a:t>
            </a:r>
          </a:p>
          <a:p>
            <a:pPr fontAlgn="base"/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s-ES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significa drag and </a:t>
            </a:r>
            <a:r>
              <a:rPr lang="es-ES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drop</a:t>
            </a:r>
            <a:r>
              <a:rPr lang="es-ES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?</a:t>
            </a:r>
          </a:p>
          <a:p>
            <a:pPr fontAlgn="base"/>
            <a:endParaRPr lang="es-ES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s-ES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¿Cuáles son los pasos para arrastrar y soltar?</a:t>
            </a:r>
            <a:endParaRPr lang="es-ES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6008</TotalTime>
  <Words>394</Words>
  <Application>Microsoft Office PowerPoint</Application>
  <PresentationFormat>Panorámica</PresentationFormat>
  <Paragraphs>61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206</cp:revision>
  <dcterms:created xsi:type="dcterms:W3CDTF">2020-04-27T12:02:24Z</dcterms:created>
  <dcterms:modified xsi:type="dcterms:W3CDTF">2025-08-08T18:43:41Z</dcterms:modified>
</cp:coreProperties>
</file>