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94" r:id="rId7"/>
    <p:sldId id="295" r:id="rId8"/>
    <p:sldId id="296" r:id="rId9"/>
    <p:sldId id="297" r:id="rId10"/>
    <p:sldId id="290" r:id="rId11"/>
    <p:sldId id="288" r:id="rId12"/>
    <p:sldId id="289" r:id="rId13"/>
    <p:sldId id="291" r:id="rId14"/>
    <p:sldId id="292" r:id="rId15"/>
    <p:sldId id="293" r:id="rId16"/>
    <p:sldId id="298" r:id="rId17"/>
    <p:sldId id="261" r:id="rId18"/>
    <p:sldId id="269" r:id="rId1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94"/>
            <p14:sldId id="295"/>
            <p14:sldId id="296"/>
            <p14:sldId id="297"/>
            <p14:sldId id="290"/>
            <p14:sldId id="288"/>
            <p14:sldId id="289"/>
            <p14:sldId id="291"/>
            <p14:sldId id="292"/>
            <p14:sldId id="293"/>
            <p14:sldId id="298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612396" y="1711353"/>
            <a:ext cx="110483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Tema :</a:t>
            </a:r>
          </a:p>
          <a:p>
            <a:pPr algn="ctr"/>
            <a:r>
              <a:rPr lang="es-ES" sz="2000" b="0" i="0" dirty="0">
                <a:solidFill>
                  <a:srgbClr val="1E3440"/>
                </a:solidFill>
                <a:effectLst/>
                <a:latin typeface="Century Gothic" panose="020B0502020202020204" pitchFamily="34" charset="0"/>
              </a:rPr>
              <a:t>Explorando las Herramientas Mágicas de la Programación (Bucles)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50CEF1D-EAE1-43AC-EACD-8479C78FADF6}"/>
              </a:ext>
            </a:extLst>
          </p:cNvPr>
          <p:cNvSpPr/>
          <p:nvPr/>
        </p:nvSpPr>
        <p:spPr>
          <a:xfrm>
            <a:off x="10816219" y="263576"/>
            <a:ext cx="1384183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FBFDC10-D302-B445-DC2B-A8565C4755C3}"/>
              </a:ext>
            </a:extLst>
          </p:cNvPr>
          <p:cNvSpPr txBox="1"/>
          <p:nvPr/>
        </p:nvSpPr>
        <p:spPr>
          <a:xfrm>
            <a:off x="533399" y="3429000"/>
            <a:ext cx="878467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Bucles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Importancia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Ejemplos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E0D209F-F049-4317-8509-CEA4AB11BC8C}"/>
              </a:ext>
            </a:extLst>
          </p:cNvPr>
          <p:cNvSpPr txBox="1"/>
          <p:nvPr/>
        </p:nvSpPr>
        <p:spPr>
          <a:xfrm>
            <a:off x="533399" y="389411"/>
            <a:ext cx="1140296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Comprender el uso de bucles para repetir instrucciones en la solución de tareas básicas dentro de entornos de programación visual.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Implementar bucles simples en actividades de programación con bloques para repetir acciones y optimizar la ejecución de algoritmos en desafíos escolares.</a:t>
            </a: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F56C3A4-7742-54F1-5B7D-2310B7AF0F7D}"/>
              </a:ext>
            </a:extLst>
          </p:cNvPr>
          <p:cNvSpPr/>
          <p:nvPr/>
        </p:nvSpPr>
        <p:spPr>
          <a:xfrm>
            <a:off x="10816219" y="263576"/>
            <a:ext cx="1384183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4478B41-6D0D-ECA4-1B9C-E06046AFE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6992" l="201" r="8996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4928" y="1894721"/>
            <a:ext cx="4742857" cy="3800000"/>
          </a:xfrm>
          <a:prstGeom prst="rect">
            <a:avLst/>
          </a:prstGeom>
        </p:spPr>
      </p:pic>
      <p:pic>
        <p:nvPicPr>
          <p:cNvPr id="1032" name="Picture 8" descr="▷ Arañas: Imágenes Animadas, Gifs y Animaciones ¡100% GRATIS!">
            <a:extLst>
              <a:ext uri="{FF2B5EF4-FFF2-40B4-BE49-F238E27FC236}">
                <a16:creationId xmlns:a16="http://schemas.microsoft.com/office/drawing/2014/main" id="{BA7A7525-90AC-BA6D-94EF-88215B6AB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146" y="1216440"/>
            <a:ext cx="28575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F13071E-68E5-5568-0DB6-CC0B46537E5F}"/>
              </a:ext>
            </a:extLst>
          </p:cNvPr>
          <p:cNvSpPr txBox="1"/>
          <p:nvPr/>
        </p:nvSpPr>
        <p:spPr>
          <a:xfrm>
            <a:off x="5116536" y="422697"/>
            <a:ext cx="12747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B</a:t>
            </a:r>
            <a:r>
              <a:rPr lang="es-MX" sz="2400" dirty="0">
                <a:latin typeface="Century Gothic" panose="020B0502020202020204" pitchFamily="34" charset="0"/>
              </a:rPr>
              <a:t>UCLES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4ED3F7-3C8A-F1F6-2CDD-9F6058D91CE8}"/>
              </a:ext>
            </a:extLst>
          </p:cNvPr>
          <p:cNvSpPr txBox="1"/>
          <p:nvPr/>
        </p:nvSpPr>
        <p:spPr>
          <a:xfrm>
            <a:off x="2518793" y="1674674"/>
            <a:ext cx="708684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¿Haz realizado algo que sea repetitivo?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dirty="0">
                <a:latin typeface="Century Gothic" panose="020B0502020202020204" pitchFamily="34" charset="0"/>
              </a:rPr>
              <a:t>¿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Conoces algo que sea repetitivo?</a:t>
            </a:r>
          </a:p>
          <a:p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¿Crees que las actividades repetitivas sean necesarias?</a:t>
            </a:r>
          </a:p>
          <a:p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7DAB153-CA62-943E-5A36-A5DE354EF668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7981D-3C67-10DE-57A5-C8832B5CE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05A44DD-0972-1E9A-86AE-E0263B0E7087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DEC58D3-250B-4A74-89C2-EBEABD3B2928}"/>
              </a:ext>
            </a:extLst>
          </p:cNvPr>
          <p:cNvSpPr txBox="1"/>
          <p:nvPr/>
        </p:nvSpPr>
        <p:spPr>
          <a:xfrm>
            <a:off x="2251587" y="1248300"/>
            <a:ext cx="76888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Century Gothic" panose="020B0502020202020204" pitchFamily="34" charset="0"/>
              </a:rPr>
              <a:t>Decirle a la computadora qué hacer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4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Century Gothic" panose="020B0502020202020204" pitchFamily="34" charset="0"/>
              </a:rPr>
              <a:t>Uso de instrucciones paso a paso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4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Century Gothic" panose="020B0502020202020204" pitchFamily="34" charset="0"/>
              </a:rPr>
              <a:t>Programación es como seguir una receta</a:t>
            </a:r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8508379-921B-46F2-89BF-06C165EB33C9}"/>
              </a:ext>
            </a:extLst>
          </p:cNvPr>
          <p:cNvSpPr txBox="1"/>
          <p:nvPr/>
        </p:nvSpPr>
        <p:spPr>
          <a:xfrm>
            <a:off x="2841523" y="42269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Programar?</a:t>
            </a:r>
          </a:p>
        </p:txBody>
      </p:sp>
      <p:pic>
        <p:nvPicPr>
          <p:cNvPr id="1026" name="Picture 2" descr="GIF de Programador | Tenor">
            <a:extLst>
              <a:ext uri="{FF2B5EF4-FFF2-40B4-BE49-F238E27FC236}">
                <a16:creationId xmlns:a16="http://schemas.microsoft.com/office/drawing/2014/main" id="{30EDBFFD-D85C-4ECD-8500-A8C17C8B44A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540" y="3811536"/>
            <a:ext cx="3747188" cy="2077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957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7981D-3C67-10DE-57A5-C8832B5CE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05A44DD-0972-1E9A-86AE-E0263B0E7087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27FABF0-48C3-45D0-AD2C-744AD0718A31}"/>
              </a:ext>
            </a:extLst>
          </p:cNvPr>
          <p:cNvSpPr txBox="1"/>
          <p:nvPr/>
        </p:nvSpPr>
        <p:spPr>
          <a:xfrm>
            <a:off x="2930013" y="1136032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Un bucle repite acciones muchas veces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Aplaudir 5 veces seguidas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Sirve para no repetir instrucciones una por una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B799CC9-4D89-4E96-AA2E-BADB794E3A2A}"/>
              </a:ext>
            </a:extLst>
          </p:cNvPr>
          <p:cNvSpPr txBox="1"/>
          <p:nvPr/>
        </p:nvSpPr>
        <p:spPr>
          <a:xfrm>
            <a:off x="2782529" y="34381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un Bucle?</a:t>
            </a:r>
          </a:p>
        </p:txBody>
      </p:sp>
      <p:pic>
        <p:nvPicPr>
          <p:cNvPr id="2052" name="Picture 4" descr="Animación de bucle GIF de balancín de niños">
            <a:extLst>
              <a:ext uri="{FF2B5EF4-FFF2-40B4-BE49-F238E27FC236}">
                <a16:creationId xmlns:a16="http://schemas.microsoft.com/office/drawing/2014/main" id="{229AEBBC-F778-4B33-900E-F6300CFB3DB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168" y="2890683"/>
            <a:ext cx="3229897" cy="322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652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7981D-3C67-10DE-57A5-C8832B5CE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05A44DD-0972-1E9A-86AE-E0263B0E7087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60FAC5-04CB-401E-AD14-AB7601928733}"/>
              </a:ext>
            </a:extLst>
          </p:cNvPr>
          <p:cNvSpPr txBox="1"/>
          <p:nvPr/>
        </p:nvSpPr>
        <p:spPr>
          <a:xfrm>
            <a:off x="2939844" y="1297461"/>
            <a:ext cx="703006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Movimientos repetidos de arriba abajo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Repetimos hasta que se acabe el tiempo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Bucle: “Sigue cepillando hasta que suene la alarma”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D7E6149-4A11-4B22-92EE-CD6240001B71}"/>
              </a:ext>
            </a:extLst>
          </p:cNvPr>
          <p:cNvSpPr txBox="1"/>
          <p:nvPr/>
        </p:nvSpPr>
        <p:spPr>
          <a:xfrm>
            <a:off x="2861187" y="54853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Ejemplo Real: Cepillarse los Dientes</a:t>
            </a:r>
          </a:p>
        </p:txBody>
      </p:sp>
      <p:pic>
        <p:nvPicPr>
          <p:cNvPr id="4098" name="Picture 2" descr="Iconos animados de Cepillo de dientes | Iconos animados de bienestar gratis">
            <a:extLst>
              <a:ext uri="{FF2B5EF4-FFF2-40B4-BE49-F238E27FC236}">
                <a16:creationId xmlns:a16="http://schemas.microsoft.com/office/drawing/2014/main" id="{083A9851-2414-4620-9C4B-5FDFE14AFC0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026" y="3215941"/>
            <a:ext cx="2890684" cy="289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349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7981D-3C67-10DE-57A5-C8832B5CE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05A44DD-0972-1E9A-86AE-E0263B0E7087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4DA206-5242-44F2-BF9B-A635CAFD525A}"/>
              </a:ext>
            </a:extLst>
          </p:cNvPr>
          <p:cNvSpPr txBox="1"/>
          <p:nvPr/>
        </p:nvSpPr>
        <p:spPr>
          <a:xfrm>
            <a:off x="2547784" y="1010197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Damos saltos una y otra vez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“Salta hasta que te canses” = bucle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¿Cuántos saltos logras dar seguidos?</a:t>
            </a:r>
          </a:p>
        </p:txBody>
      </p:sp>
      <p:pic>
        <p:nvPicPr>
          <p:cNvPr id="5" name="Picture 2" descr="Niños saltando la cuerda animación de bucle GIF">
            <a:extLst>
              <a:ext uri="{FF2B5EF4-FFF2-40B4-BE49-F238E27FC236}">
                <a16:creationId xmlns:a16="http://schemas.microsoft.com/office/drawing/2014/main" id="{993AEB01-74EA-46D7-A3EE-0697335F257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671" y="2966883"/>
            <a:ext cx="2888226" cy="288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B51AE77-3F7A-45E7-9A6B-3655AE797715}"/>
              </a:ext>
            </a:extLst>
          </p:cNvPr>
          <p:cNvSpPr txBox="1"/>
          <p:nvPr/>
        </p:nvSpPr>
        <p:spPr>
          <a:xfrm>
            <a:off x="3048000" y="22989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Bucles en Juegos: Saltar la Cuerda</a:t>
            </a:r>
          </a:p>
        </p:txBody>
      </p:sp>
    </p:spTree>
    <p:extLst>
      <p:ext uri="{BB962C8B-B14F-4D97-AF65-F5344CB8AC3E}">
        <p14:creationId xmlns:p14="http://schemas.microsoft.com/office/powerpoint/2010/main" val="3541807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C56C-087D-421D-6FDE-4E4415842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3A33BC4-DA35-C708-BE83-4D33FE7EF609}"/>
              </a:ext>
            </a:extLst>
          </p:cNvPr>
          <p:cNvSpPr txBox="1"/>
          <p:nvPr/>
        </p:nvSpPr>
        <p:spPr>
          <a:xfrm>
            <a:off x="5116536" y="422697"/>
            <a:ext cx="12747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B</a:t>
            </a:r>
            <a:r>
              <a:rPr lang="es-MX" sz="2400" dirty="0">
                <a:latin typeface="Century Gothic" panose="020B0502020202020204" pitchFamily="34" charset="0"/>
              </a:rPr>
              <a:t>UCLES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8E2BE6C-924F-4BB7-8B4F-8AC50342C87A}"/>
              </a:ext>
            </a:extLst>
          </p:cNvPr>
          <p:cNvSpPr txBox="1"/>
          <p:nvPr/>
        </p:nvSpPr>
        <p:spPr>
          <a:xfrm>
            <a:off x="2591191" y="1059123"/>
            <a:ext cx="7005571" cy="771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  <a:buFont typeface="Arial" panose="020B0604020202020204" pitchFamily="34" charset="0"/>
              <a:buChar char="•"/>
            </a:pPr>
            <a:r>
              <a:rPr lang="es-MX" sz="2000" b="0" i="0" dirty="0">
                <a:effectLst/>
                <a:latin typeface="Century Gothic" panose="020B0502020202020204" pitchFamily="34" charset="0"/>
              </a:rPr>
              <a:t>Un bucle en programación es cuando una computadora realiza tareas repetitivas.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E79E932-DA34-A260-0B46-66DB1C053337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2050" name="Picture 2" descr="Computer chip GIF - Conseguir el mejor gif en GIFER">
            <a:extLst>
              <a:ext uri="{FF2B5EF4-FFF2-40B4-BE49-F238E27FC236}">
                <a16:creationId xmlns:a16="http://schemas.microsoft.com/office/drawing/2014/main" id="{8B78B6D0-F488-AD42-A27E-AD31EE4FD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781" y="2306252"/>
            <a:ext cx="3932437" cy="294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14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B209D-F934-5695-3C1A-D6E808044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8003753-8905-B039-202E-74317AEC3E83}"/>
              </a:ext>
            </a:extLst>
          </p:cNvPr>
          <p:cNvSpPr txBox="1"/>
          <p:nvPr/>
        </p:nvSpPr>
        <p:spPr>
          <a:xfrm>
            <a:off x="5116536" y="422697"/>
            <a:ext cx="2403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B</a:t>
            </a:r>
            <a:r>
              <a:rPr lang="es-MX" sz="2400" dirty="0"/>
              <a:t>UCLES (Ejemplo)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3EE21D5-04BD-FDD9-4AC8-FACF70F65FC3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2DB1C97-F3C1-C29D-C4FA-DAFC8DABA088}"/>
              </a:ext>
            </a:extLst>
          </p:cNvPr>
          <p:cNvSpPr txBox="1"/>
          <p:nvPr/>
        </p:nvSpPr>
        <p:spPr>
          <a:xfrm>
            <a:off x="3047260" y="2084529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effectLst/>
                <a:latin typeface="Century Gothic" panose="020B0502020202020204" pitchFamily="34" charset="0"/>
              </a:rPr>
              <a:t>Contar hasta 10 sin escribir cada número, el bucle lo hace automáticamente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402220B-DE0C-5B5F-07AE-C3E1CC8EAC81}"/>
              </a:ext>
            </a:extLst>
          </p:cNvPr>
          <p:cNvSpPr txBox="1"/>
          <p:nvPr/>
        </p:nvSpPr>
        <p:spPr>
          <a:xfrm>
            <a:off x="3047260" y="1109392"/>
            <a:ext cx="60945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effectLst/>
                <a:latin typeface="Century Gothic" panose="020B0502020202020204" pitchFamily="34" charset="0"/>
              </a:rPr>
              <a:t>En este caso, contamos cuántas veces aplaudimos, cinco veces.</a:t>
            </a:r>
          </a:p>
          <a:p>
            <a:endParaRPr lang="es-MX" dirty="0"/>
          </a:p>
        </p:txBody>
      </p:sp>
      <p:pic>
        <p:nvPicPr>
          <p:cNvPr id="3076" name="Picture 4" descr="Pin page">
            <a:extLst>
              <a:ext uri="{FF2B5EF4-FFF2-40B4-BE49-F238E27FC236}">
                <a16:creationId xmlns:a16="http://schemas.microsoft.com/office/drawing/2014/main" id="{1EE6C3D1-E146-CBF6-6804-3F2DBFD12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561" y="2985116"/>
            <a:ext cx="3493918" cy="284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287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C6A69-8686-2EE8-36AB-7B67CF7EC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7325432-7008-F5AE-1C5B-3013B193C25B}"/>
              </a:ext>
            </a:extLst>
          </p:cNvPr>
          <p:cNvSpPr txBox="1"/>
          <p:nvPr/>
        </p:nvSpPr>
        <p:spPr>
          <a:xfrm>
            <a:off x="3366394" y="296476"/>
            <a:ext cx="3932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IMPORTANCIA DE LOS B</a:t>
            </a:r>
            <a:r>
              <a:rPr lang="es-MX" sz="2400" dirty="0"/>
              <a:t>UCLES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70765C2-9E5C-8881-6CAF-5B983BD10018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AA55687-52DC-A34F-2E0F-93BC72966158}"/>
              </a:ext>
            </a:extLst>
          </p:cNvPr>
          <p:cNvSpPr txBox="1"/>
          <p:nvPr/>
        </p:nvSpPr>
        <p:spPr>
          <a:xfrm>
            <a:off x="2623185" y="1278765"/>
            <a:ext cx="60945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dirty="0">
                <a:effectLst/>
                <a:latin typeface="Century Gothic" panose="020B0502020202020204" pitchFamily="34" charset="0"/>
              </a:rPr>
              <a:t>Los bucles ahorran tiempo y reducen el esfuerzo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B4D2155-7B16-5F71-0D74-39CE877029B0}"/>
              </a:ext>
            </a:extLst>
          </p:cNvPr>
          <p:cNvSpPr txBox="1"/>
          <p:nvPr/>
        </p:nvSpPr>
        <p:spPr>
          <a:xfrm>
            <a:off x="2702511" y="2507276"/>
            <a:ext cx="6094520" cy="1066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640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Los bucles son fundamentales en programación para automatizar tareas repetitivas.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277B06C-6605-ECA7-B27D-BA9A74954186}"/>
              </a:ext>
            </a:extLst>
          </p:cNvPr>
          <p:cNvSpPr txBox="1"/>
          <p:nvPr/>
        </p:nvSpPr>
        <p:spPr>
          <a:xfrm>
            <a:off x="2702511" y="4244261"/>
            <a:ext cx="609452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640"/>
              </a:lnSpc>
            </a:pPr>
            <a:r>
              <a:rPr lang="es-ES" sz="2000" b="0" i="0" dirty="0">
                <a:solidFill>
                  <a:srgbClr val="3F1B80"/>
                </a:solidFill>
                <a:effectLst/>
                <a:latin typeface="Century Gothic" panose="020B0502020202020204" pitchFamily="34" charset="0"/>
              </a:rPr>
              <a:t>Los bucles reducen la longitud del código, haciéndolo más fácil de entender.</a:t>
            </a:r>
            <a:endParaRPr lang="es-ES" sz="2000" b="0" i="0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399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34042-7361-779F-0BB4-2DAF53BFE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F9A45C2-270F-358B-8289-44501DAC4224}"/>
              </a:ext>
            </a:extLst>
          </p:cNvPr>
          <p:cNvSpPr txBox="1"/>
          <p:nvPr/>
        </p:nvSpPr>
        <p:spPr>
          <a:xfrm>
            <a:off x="5116536" y="422697"/>
            <a:ext cx="21525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Bucles (Repetir)</a:t>
            </a:r>
            <a:endParaRPr lang="es-MX" sz="240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6FBE8E2-8102-FD77-E610-F4A5C88F4AAE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6C0EB78-8A71-41BE-8B02-E687E4E34822}"/>
              </a:ext>
            </a:extLst>
          </p:cNvPr>
          <p:cNvSpPr txBox="1"/>
          <p:nvPr/>
        </p:nvSpPr>
        <p:spPr>
          <a:xfrm>
            <a:off x="3226293" y="1299637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effectLst/>
                <a:latin typeface="Lora" pitchFamily="2" charset="0"/>
              </a:rPr>
              <a:t>Los bucles ahorran tiempo y  reducen el esfuerzo</a:t>
            </a:r>
            <a:endParaRPr lang="es-MX" dirty="0"/>
          </a:p>
        </p:txBody>
      </p:sp>
      <p:pic>
        <p:nvPicPr>
          <p:cNvPr id="4098" name="Picture 2" descr="Tiempo, más allá del reloj :: Behance">
            <a:extLst>
              <a:ext uri="{FF2B5EF4-FFF2-40B4-BE49-F238E27FC236}">
                <a16:creationId xmlns:a16="http://schemas.microsoft.com/office/drawing/2014/main" id="{7ECDC93F-8DB9-C2C8-09C8-5AF4D0A67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483" y="1793290"/>
            <a:ext cx="3871034" cy="387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450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50913-19A2-CCCA-69FA-FD8C8213A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EFFB490-FFCB-F4EF-CD5E-54828B6CF081}"/>
              </a:ext>
            </a:extLst>
          </p:cNvPr>
          <p:cNvSpPr txBox="1"/>
          <p:nvPr/>
        </p:nvSpPr>
        <p:spPr>
          <a:xfrm>
            <a:off x="5116536" y="422697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Bucles (Repetir)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DDFE1E4-22C4-1977-7E50-43B72F41AB1C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E17322C-A1E6-BDB1-5381-C19D52246D0B}"/>
              </a:ext>
            </a:extLst>
          </p:cNvPr>
          <p:cNvSpPr txBox="1"/>
          <p:nvPr/>
        </p:nvSpPr>
        <p:spPr>
          <a:xfrm>
            <a:off x="1713390" y="1299637"/>
            <a:ext cx="9010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dirty="0">
                <a:effectLst/>
                <a:latin typeface="Century Gothic" panose="020B0502020202020204" pitchFamily="34" charset="0"/>
              </a:rPr>
              <a:t>El bucle que vamos a utilizar se llama repetir y tiene la siguiente forma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1AE1613-956A-67B7-643F-268E0BC2A7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54" t="64596" r="71311" b="26860"/>
          <a:stretch/>
        </p:blipFill>
        <p:spPr>
          <a:xfrm>
            <a:off x="4083728" y="2578054"/>
            <a:ext cx="3185320" cy="241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15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F21C3-4DDB-3AF6-AA14-AC474FBDC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3807AA3-60E5-A108-CDF8-6818677FCE70}"/>
              </a:ext>
            </a:extLst>
          </p:cNvPr>
          <p:cNvSpPr txBox="1"/>
          <p:nvPr/>
        </p:nvSpPr>
        <p:spPr>
          <a:xfrm>
            <a:off x="4762575" y="270369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Bucles (Repetir)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686631F-F1AD-9E7E-BEE1-5FE88057B593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CE709-F4F5-0AEE-3B8C-CAC4A47B9F2D}"/>
              </a:ext>
            </a:extLst>
          </p:cNvPr>
          <p:cNvSpPr txBox="1"/>
          <p:nvPr/>
        </p:nvSpPr>
        <p:spPr>
          <a:xfrm>
            <a:off x="1713390" y="1299637"/>
            <a:ext cx="9010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dirty="0">
                <a:effectLst/>
                <a:latin typeface="Century Gothic" panose="020B0502020202020204" pitchFamily="34" charset="0"/>
              </a:rPr>
              <a:t>¿Qué crees que haga el siguiente bucle?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E6BEB51-A6A5-0D81-B260-6F926CC3F6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08" t="35921" r="60098" b="45243"/>
          <a:stretch/>
        </p:blipFill>
        <p:spPr>
          <a:xfrm>
            <a:off x="4574932" y="2572134"/>
            <a:ext cx="2873086" cy="298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74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F21C3-4DDB-3AF6-AA14-AC474FBDC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7CEBFCB7-F389-402D-A1AA-C0A0B57B53FD}"/>
              </a:ext>
            </a:extLst>
          </p:cNvPr>
          <p:cNvSpPr txBox="1"/>
          <p:nvPr/>
        </p:nvSpPr>
        <p:spPr>
          <a:xfrm>
            <a:off x="3048000" y="2349513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Resumen y Despedida</a:t>
            </a:r>
          </a:p>
          <a:p>
            <a:endParaRPr lang="es-ES" sz="2000" b="1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Los bucles nos ayudan a repetir sin cansarnos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Programar puede ser divertido y creativo!</a:t>
            </a:r>
          </a:p>
        </p:txBody>
      </p:sp>
    </p:spTree>
    <p:extLst>
      <p:ext uri="{BB962C8B-B14F-4D97-AF65-F5344CB8AC3E}">
        <p14:creationId xmlns:p14="http://schemas.microsoft.com/office/powerpoint/2010/main" val="2878763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>
                <a:latin typeface="Century Gothic" panose="020B0502020202020204" pitchFamily="34" charset="0"/>
              </a:rPr>
              <a:t>Actividad  53</a:t>
            </a:r>
            <a:endParaRPr lang="es-MX" sz="3600" dirty="0">
              <a:latin typeface="Century Gothic" panose="020B0502020202020204" pitchFamily="34" charset="0"/>
            </a:endParaRPr>
          </a:p>
          <a:p>
            <a:pPr algn="ctr"/>
            <a:r>
              <a:rPr lang="es-MX" sz="3600" dirty="0">
                <a:latin typeface="Century Gothic" panose="020B0502020202020204" pitchFamily="34" charset="0"/>
              </a:rPr>
              <a:t>Habilidad 27 </a:t>
            </a:r>
            <a:r>
              <a:rPr lang="es-MX" sz="3600" dirty="0" err="1">
                <a:latin typeface="Century Gothic" panose="020B0502020202020204" pitchFamily="34" charset="0"/>
              </a:rPr>
              <a:t>Code</a:t>
            </a:r>
            <a:endParaRPr lang="es-MX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146495" y="598237"/>
            <a:ext cx="989901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/>
            </a:br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fontAlgn="base"/>
            <a:br>
              <a:rPr lang="es-ES" sz="2400" dirty="0"/>
            </a:b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</a:t>
            </a:r>
            <a:r>
              <a:rPr lang="es-ES" dirty="0">
                <a:solidFill>
                  <a:srgbClr val="000000"/>
                </a:solidFill>
                <a:latin typeface="helvetica" panose="020B0604020202020204" pitchFamily="34" charset="0"/>
              </a:rPr>
              <a:t>Qué es un bucle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?</a:t>
            </a:r>
          </a:p>
          <a:p>
            <a:pPr fontAlgn="base"/>
            <a:endParaRPr lang="es-ES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fontAlgn="base"/>
            <a:r>
              <a:rPr lang="es-ES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¿Para qué sirve un bucle?</a:t>
            </a:r>
          </a:p>
          <a:p>
            <a:pPr fontAlgn="base"/>
            <a:endParaRPr lang="es-ES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fontAlgn="base"/>
            <a:r>
              <a:rPr lang="es-ES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¿Qué </a:t>
            </a:r>
            <a:r>
              <a:rPr lang="es-ES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s?</a:t>
            </a:r>
            <a:endParaRPr lang="es-ES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6842</TotalTime>
  <Words>376</Words>
  <Application>Microsoft Office PowerPoint</Application>
  <PresentationFormat>Panorámica</PresentationFormat>
  <Paragraphs>67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Century Gothic</vt:lpstr>
      <vt:lpstr>helvetica</vt:lpstr>
      <vt:lpstr>Lora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217</cp:revision>
  <dcterms:created xsi:type="dcterms:W3CDTF">2020-04-27T12:02:24Z</dcterms:created>
  <dcterms:modified xsi:type="dcterms:W3CDTF">2025-08-08T18:50:20Z</dcterms:modified>
</cp:coreProperties>
</file>